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73" r:id="rId9"/>
    <p:sldId id="270" r:id="rId10"/>
    <p:sldId id="271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491725-E8C2-4F54-A98A-3AE87FBFF345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94C7113-30C5-450C-A18F-DDEE3BDC3916}">
      <dgm:prSet/>
      <dgm:spPr/>
      <dgm:t>
        <a:bodyPr/>
        <a:lstStyle/>
        <a:p>
          <a:pPr rtl="0"/>
          <a:r>
            <a:rPr lang="en-US" dirty="0" smtClean="0"/>
            <a:t>Did the Pvt. Label of </a:t>
          </a:r>
          <a:r>
            <a:rPr lang="en-US" dirty="0" err="1" smtClean="0"/>
            <a:t>Vishal</a:t>
          </a:r>
          <a:r>
            <a:rPr lang="en-US" dirty="0" smtClean="0"/>
            <a:t> Retail Ltd. (Powdered spices and whole spices)</a:t>
          </a:r>
          <a:endParaRPr lang="en-US" dirty="0"/>
        </a:p>
      </dgm:t>
    </dgm:pt>
    <dgm:pt modelId="{B85676D9-FCEA-46B0-AA9F-BCC25246B3EA}" type="parTrans" cxnId="{C861AA6C-2775-4573-B264-0AFC5F3BAC40}">
      <dgm:prSet/>
      <dgm:spPr/>
      <dgm:t>
        <a:bodyPr/>
        <a:lstStyle/>
        <a:p>
          <a:endParaRPr lang="en-US"/>
        </a:p>
      </dgm:t>
    </dgm:pt>
    <dgm:pt modelId="{1D1BAA00-5721-49EC-8A21-9A2B18E01B3A}" type="sibTrans" cxnId="{C861AA6C-2775-4573-B264-0AFC5F3BAC40}">
      <dgm:prSet/>
      <dgm:spPr/>
      <dgm:t>
        <a:bodyPr/>
        <a:lstStyle/>
        <a:p>
          <a:endParaRPr lang="en-US"/>
        </a:p>
      </dgm:t>
    </dgm:pt>
    <dgm:pt modelId="{AE562968-9979-4325-BF49-C4CA40DF436D}">
      <dgm:prSet/>
      <dgm:spPr/>
      <dgm:t>
        <a:bodyPr/>
        <a:lstStyle/>
        <a:p>
          <a:pPr rtl="0"/>
          <a:r>
            <a:rPr lang="en-US" dirty="0" smtClean="0"/>
            <a:t>Doing the </a:t>
          </a:r>
          <a:r>
            <a:rPr lang="en-US" dirty="0" err="1" smtClean="0"/>
            <a:t>pvt.label</a:t>
          </a:r>
          <a:r>
            <a:rPr lang="en-US" dirty="0" smtClean="0"/>
            <a:t> of Sahara Q Shop.(Powdered spices as well as whole spices)</a:t>
          </a:r>
          <a:endParaRPr lang="en-US" dirty="0"/>
        </a:p>
      </dgm:t>
    </dgm:pt>
    <dgm:pt modelId="{837EF39D-F682-46F6-9BC3-0100DB36A1C9}" type="sibTrans" cxnId="{49AFD154-B693-45E9-97AD-274563471C3A}">
      <dgm:prSet/>
      <dgm:spPr/>
      <dgm:t>
        <a:bodyPr/>
        <a:lstStyle/>
        <a:p>
          <a:endParaRPr lang="en-US"/>
        </a:p>
      </dgm:t>
    </dgm:pt>
    <dgm:pt modelId="{7CADBD4D-D2F4-4A69-A159-5FF2348548A2}" type="parTrans" cxnId="{49AFD154-B693-45E9-97AD-274563471C3A}">
      <dgm:prSet/>
      <dgm:spPr/>
      <dgm:t>
        <a:bodyPr/>
        <a:lstStyle/>
        <a:p>
          <a:endParaRPr lang="en-US"/>
        </a:p>
      </dgm:t>
    </dgm:pt>
    <dgm:pt modelId="{9EC714AB-25C2-4D50-95D5-766BEC82B29B}">
      <dgm:prSet/>
      <dgm:spPr/>
      <dgm:t>
        <a:bodyPr/>
        <a:lstStyle/>
        <a:p>
          <a:pPr rtl="0"/>
          <a:r>
            <a:rPr lang="en-US" dirty="0" smtClean="0"/>
            <a:t>Did the Pvt. Label for </a:t>
          </a:r>
          <a:r>
            <a:rPr lang="en-US" dirty="0" err="1" smtClean="0"/>
            <a:t>Subhiksha</a:t>
          </a:r>
          <a:r>
            <a:rPr lang="en-US" dirty="0" smtClean="0"/>
            <a:t> Retail ltd.</a:t>
          </a:r>
          <a:endParaRPr lang="en-US" dirty="0"/>
        </a:p>
      </dgm:t>
    </dgm:pt>
    <dgm:pt modelId="{6843E88F-1234-4D97-BF07-51507140C0AB}" type="sibTrans" cxnId="{DF511BFF-8387-4F63-9AC0-1C9EEBCEAB13}">
      <dgm:prSet/>
      <dgm:spPr/>
      <dgm:t>
        <a:bodyPr/>
        <a:lstStyle/>
        <a:p>
          <a:endParaRPr lang="en-US"/>
        </a:p>
      </dgm:t>
    </dgm:pt>
    <dgm:pt modelId="{46EBF1BA-5F4A-4E3C-89A6-0888D956BECC}" type="parTrans" cxnId="{DF511BFF-8387-4F63-9AC0-1C9EEBCEAB13}">
      <dgm:prSet/>
      <dgm:spPr/>
      <dgm:t>
        <a:bodyPr/>
        <a:lstStyle/>
        <a:p>
          <a:endParaRPr lang="en-US"/>
        </a:p>
      </dgm:t>
    </dgm:pt>
    <dgm:pt modelId="{5E89E26D-9875-435B-B291-278D8C620285}" type="pres">
      <dgm:prSet presAssocID="{36491725-E8C2-4F54-A98A-3AE87FBFF3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393749-844E-4050-AFAA-6707A20E77CD}" type="pres">
      <dgm:prSet presAssocID="{294C7113-30C5-450C-A18F-DDEE3BDC391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02E242-3C0A-4740-9DEE-7CA7673C80B1}" type="pres">
      <dgm:prSet presAssocID="{1D1BAA00-5721-49EC-8A21-9A2B18E01B3A}" presName="spacer" presStyleCnt="0"/>
      <dgm:spPr/>
      <dgm:t>
        <a:bodyPr/>
        <a:lstStyle/>
        <a:p>
          <a:endParaRPr lang="en-US"/>
        </a:p>
      </dgm:t>
    </dgm:pt>
    <dgm:pt modelId="{947EA988-0EB6-42B5-A050-3F731F779D66}" type="pres">
      <dgm:prSet presAssocID="{9EC714AB-25C2-4D50-95D5-766BEC82B29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FDA171-195C-4B3D-A307-11AE29D48E05}" type="pres">
      <dgm:prSet presAssocID="{6843E88F-1234-4D97-BF07-51507140C0AB}" presName="spacer" presStyleCnt="0"/>
      <dgm:spPr/>
      <dgm:t>
        <a:bodyPr/>
        <a:lstStyle/>
        <a:p>
          <a:endParaRPr lang="en-US"/>
        </a:p>
      </dgm:t>
    </dgm:pt>
    <dgm:pt modelId="{002D1B12-077C-46DB-95C0-3AC2B31E8EB6}" type="pres">
      <dgm:prSet presAssocID="{AE562968-9979-4325-BF49-C4CA40DF436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BBDF87-7F1A-435C-A315-06F99A125AD5}" type="presOf" srcId="{36491725-E8C2-4F54-A98A-3AE87FBFF345}" destId="{5E89E26D-9875-435B-B291-278D8C620285}" srcOrd="0" destOrd="0" presId="urn:microsoft.com/office/officeart/2005/8/layout/vList2"/>
    <dgm:cxn modelId="{7B789324-7EA5-494E-9788-EAACC836B251}" type="presOf" srcId="{294C7113-30C5-450C-A18F-DDEE3BDC3916}" destId="{E1393749-844E-4050-AFAA-6707A20E77CD}" srcOrd="0" destOrd="0" presId="urn:microsoft.com/office/officeart/2005/8/layout/vList2"/>
    <dgm:cxn modelId="{DF511BFF-8387-4F63-9AC0-1C9EEBCEAB13}" srcId="{36491725-E8C2-4F54-A98A-3AE87FBFF345}" destId="{9EC714AB-25C2-4D50-95D5-766BEC82B29B}" srcOrd="1" destOrd="0" parTransId="{46EBF1BA-5F4A-4E3C-89A6-0888D956BECC}" sibTransId="{6843E88F-1234-4D97-BF07-51507140C0AB}"/>
    <dgm:cxn modelId="{49AFD154-B693-45E9-97AD-274563471C3A}" srcId="{36491725-E8C2-4F54-A98A-3AE87FBFF345}" destId="{AE562968-9979-4325-BF49-C4CA40DF436D}" srcOrd="2" destOrd="0" parTransId="{7CADBD4D-D2F4-4A69-A159-5FF2348548A2}" sibTransId="{837EF39D-F682-46F6-9BC3-0100DB36A1C9}"/>
    <dgm:cxn modelId="{76E3C8A2-F6A7-4EDE-A979-1F92A8E2F039}" type="presOf" srcId="{9EC714AB-25C2-4D50-95D5-766BEC82B29B}" destId="{947EA988-0EB6-42B5-A050-3F731F779D66}" srcOrd="0" destOrd="0" presId="urn:microsoft.com/office/officeart/2005/8/layout/vList2"/>
    <dgm:cxn modelId="{C861AA6C-2775-4573-B264-0AFC5F3BAC40}" srcId="{36491725-E8C2-4F54-A98A-3AE87FBFF345}" destId="{294C7113-30C5-450C-A18F-DDEE3BDC3916}" srcOrd="0" destOrd="0" parTransId="{B85676D9-FCEA-46B0-AA9F-BCC25246B3EA}" sibTransId="{1D1BAA00-5721-49EC-8A21-9A2B18E01B3A}"/>
    <dgm:cxn modelId="{FDEBEEFA-CC56-40B0-8D28-A5D3DAC410E7}" type="presOf" srcId="{AE562968-9979-4325-BF49-C4CA40DF436D}" destId="{002D1B12-077C-46DB-95C0-3AC2B31E8EB6}" srcOrd="0" destOrd="0" presId="urn:microsoft.com/office/officeart/2005/8/layout/vList2"/>
    <dgm:cxn modelId="{5501AF9E-CFC4-44FA-B731-C1553D03236C}" type="presParOf" srcId="{5E89E26D-9875-435B-B291-278D8C620285}" destId="{E1393749-844E-4050-AFAA-6707A20E77CD}" srcOrd="0" destOrd="0" presId="urn:microsoft.com/office/officeart/2005/8/layout/vList2"/>
    <dgm:cxn modelId="{5B2DE6F9-0A8B-44EA-9E63-A909C031D9DA}" type="presParOf" srcId="{5E89E26D-9875-435B-B291-278D8C620285}" destId="{7002E242-3C0A-4740-9DEE-7CA7673C80B1}" srcOrd="1" destOrd="0" presId="urn:microsoft.com/office/officeart/2005/8/layout/vList2"/>
    <dgm:cxn modelId="{392DE16B-18CA-4590-B193-B62D74A646C6}" type="presParOf" srcId="{5E89E26D-9875-435B-B291-278D8C620285}" destId="{947EA988-0EB6-42B5-A050-3F731F779D66}" srcOrd="2" destOrd="0" presId="urn:microsoft.com/office/officeart/2005/8/layout/vList2"/>
    <dgm:cxn modelId="{2BF7FB28-3308-450D-811D-7FCA3D919640}" type="presParOf" srcId="{5E89E26D-9875-435B-B291-278D8C620285}" destId="{47FDA171-195C-4B3D-A307-11AE29D48E05}" srcOrd="3" destOrd="0" presId="urn:microsoft.com/office/officeart/2005/8/layout/vList2"/>
    <dgm:cxn modelId="{14294BA5-AF38-4BAC-9549-2BF94C02E246}" type="presParOf" srcId="{5E89E26D-9875-435B-B291-278D8C620285}" destId="{002D1B12-077C-46DB-95C0-3AC2B31E8EB6}" srcOrd="4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C6D184-B7FE-47FC-A3A2-2BD8928F1975}" type="doc">
      <dgm:prSet loTypeId="urn:microsoft.com/office/officeart/2005/8/layout/cycle3" loCatId="cycle" qsTypeId="urn:microsoft.com/office/officeart/2005/8/quickstyle/3d1" qsCatId="3D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7706D37-A77C-4DE7-82FD-9AD0F9775FD6}">
      <dgm:prSet/>
      <dgm:spPr/>
      <dgm:t>
        <a:bodyPr/>
        <a:lstStyle/>
        <a:p>
          <a:pPr rtl="0"/>
          <a:r>
            <a:rPr lang="en-US" b="1" dirty="0" smtClean="0"/>
            <a:t>HALDI POWDER</a:t>
          </a:r>
          <a:endParaRPr lang="en-US" dirty="0"/>
        </a:p>
      </dgm:t>
    </dgm:pt>
    <dgm:pt modelId="{D59C4169-EFC0-4EA7-84BD-034500ED7BF8}" type="parTrans" cxnId="{25B41632-03F2-4485-9EC1-7C27FE6501E1}">
      <dgm:prSet/>
      <dgm:spPr/>
      <dgm:t>
        <a:bodyPr/>
        <a:lstStyle/>
        <a:p>
          <a:endParaRPr lang="en-US"/>
        </a:p>
      </dgm:t>
    </dgm:pt>
    <dgm:pt modelId="{AD91662C-B902-444B-BFA9-3320DBF8A5F4}" type="sibTrans" cxnId="{25B41632-03F2-4485-9EC1-7C27FE6501E1}">
      <dgm:prSet/>
      <dgm:spPr/>
      <dgm:t>
        <a:bodyPr/>
        <a:lstStyle/>
        <a:p>
          <a:endParaRPr lang="en-US"/>
        </a:p>
      </dgm:t>
    </dgm:pt>
    <dgm:pt modelId="{C17E7717-E17C-4A80-8528-EEF39F42A6CE}">
      <dgm:prSet/>
      <dgm:spPr/>
      <dgm:t>
        <a:bodyPr/>
        <a:lstStyle/>
        <a:p>
          <a:pPr rtl="0"/>
          <a:r>
            <a:rPr lang="en-US" b="1" dirty="0" smtClean="0"/>
            <a:t>DHANIA POWDER</a:t>
          </a:r>
          <a:endParaRPr lang="en-US" dirty="0"/>
        </a:p>
      </dgm:t>
    </dgm:pt>
    <dgm:pt modelId="{5E48167A-6C49-43E1-B7B4-815F159B0F34}" type="parTrans" cxnId="{3A83C7D0-ACC5-4301-9BE7-0F58CFA615F6}">
      <dgm:prSet/>
      <dgm:spPr/>
      <dgm:t>
        <a:bodyPr/>
        <a:lstStyle/>
        <a:p>
          <a:endParaRPr lang="en-US"/>
        </a:p>
      </dgm:t>
    </dgm:pt>
    <dgm:pt modelId="{F092CBB0-B425-4A7B-9CD7-1A5EF4202BF3}" type="sibTrans" cxnId="{3A83C7D0-ACC5-4301-9BE7-0F58CFA615F6}">
      <dgm:prSet/>
      <dgm:spPr/>
      <dgm:t>
        <a:bodyPr/>
        <a:lstStyle/>
        <a:p>
          <a:endParaRPr lang="en-US"/>
        </a:p>
      </dgm:t>
    </dgm:pt>
    <dgm:pt modelId="{00699540-46FC-4AA0-A166-37CC44FE77A7}">
      <dgm:prSet/>
      <dgm:spPr/>
      <dgm:t>
        <a:bodyPr/>
        <a:lstStyle/>
        <a:p>
          <a:pPr rtl="0"/>
          <a:r>
            <a:rPr lang="en-US" b="1" dirty="0" smtClean="0"/>
            <a:t>LAL MIRCH POWDER</a:t>
          </a:r>
          <a:endParaRPr lang="en-US" dirty="0"/>
        </a:p>
      </dgm:t>
    </dgm:pt>
    <dgm:pt modelId="{11853F7F-7ED5-4D89-BB32-73671C3FB513}" type="parTrans" cxnId="{6D81CF4B-F4DF-43BD-995F-B7BF07292941}">
      <dgm:prSet/>
      <dgm:spPr/>
      <dgm:t>
        <a:bodyPr/>
        <a:lstStyle/>
        <a:p>
          <a:endParaRPr lang="en-US"/>
        </a:p>
      </dgm:t>
    </dgm:pt>
    <dgm:pt modelId="{8761E2E9-269D-4BD8-B955-42BECA86945C}" type="sibTrans" cxnId="{6D81CF4B-F4DF-43BD-995F-B7BF07292941}">
      <dgm:prSet/>
      <dgm:spPr/>
      <dgm:t>
        <a:bodyPr/>
        <a:lstStyle/>
        <a:p>
          <a:endParaRPr lang="en-US"/>
        </a:p>
      </dgm:t>
    </dgm:pt>
    <dgm:pt modelId="{BFF17471-2772-4592-999F-41955199D02D}">
      <dgm:prSet/>
      <dgm:spPr/>
      <dgm:t>
        <a:bodyPr/>
        <a:lstStyle/>
        <a:p>
          <a:pPr rtl="0"/>
          <a:r>
            <a:rPr lang="en-US" b="1" dirty="0" smtClean="0"/>
            <a:t>AMCHOOR POWDER</a:t>
          </a:r>
          <a:endParaRPr lang="en-US" dirty="0"/>
        </a:p>
      </dgm:t>
    </dgm:pt>
    <dgm:pt modelId="{ACF058DB-197E-4661-BD84-9CE63B18C9DF}" type="parTrans" cxnId="{7F3ECF55-CD72-4697-8169-F6C358634B05}">
      <dgm:prSet/>
      <dgm:spPr/>
      <dgm:t>
        <a:bodyPr/>
        <a:lstStyle/>
        <a:p>
          <a:endParaRPr lang="en-US"/>
        </a:p>
      </dgm:t>
    </dgm:pt>
    <dgm:pt modelId="{B92D95C5-7AF1-4364-856A-A171FB753943}" type="sibTrans" cxnId="{7F3ECF55-CD72-4697-8169-F6C358634B05}">
      <dgm:prSet/>
      <dgm:spPr/>
      <dgm:t>
        <a:bodyPr/>
        <a:lstStyle/>
        <a:p>
          <a:endParaRPr lang="en-US"/>
        </a:p>
      </dgm:t>
    </dgm:pt>
    <dgm:pt modelId="{B6966268-8BAE-4DCD-99DE-D4C9CC471D7D}">
      <dgm:prSet/>
      <dgm:spPr/>
      <dgm:t>
        <a:bodyPr/>
        <a:lstStyle/>
        <a:p>
          <a:pPr rtl="0"/>
          <a:r>
            <a:rPr lang="en-US" b="1" dirty="0" smtClean="0"/>
            <a:t>RANGEELI MIRCH</a:t>
          </a:r>
          <a:endParaRPr lang="en-US" dirty="0"/>
        </a:p>
      </dgm:t>
    </dgm:pt>
    <dgm:pt modelId="{A451BA6A-768E-4C86-8E24-F838AA211492}" type="parTrans" cxnId="{437B26B1-4533-4F40-84D8-6A6B7BF986A6}">
      <dgm:prSet/>
      <dgm:spPr/>
      <dgm:t>
        <a:bodyPr/>
        <a:lstStyle/>
        <a:p>
          <a:endParaRPr lang="en-US"/>
        </a:p>
      </dgm:t>
    </dgm:pt>
    <dgm:pt modelId="{1419F531-620E-41DB-A145-6A71DC3E389C}" type="sibTrans" cxnId="{437B26B1-4533-4F40-84D8-6A6B7BF986A6}">
      <dgm:prSet/>
      <dgm:spPr/>
      <dgm:t>
        <a:bodyPr/>
        <a:lstStyle/>
        <a:p>
          <a:endParaRPr lang="en-US"/>
        </a:p>
      </dgm:t>
    </dgm:pt>
    <dgm:pt modelId="{A53E8D4B-27DC-4EB7-B782-2F7A921E722E}">
      <dgm:prSet/>
      <dgm:spPr/>
      <dgm:t>
        <a:bodyPr/>
        <a:lstStyle/>
        <a:p>
          <a:pPr rtl="0"/>
          <a:r>
            <a:rPr lang="en-US" b="1" dirty="0" smtClean="0"/>
            <a:t>MIRCH KUTTI</a:t>
          </a:r>
          <a:endParaRPr lang="en-US" dirty="0"/>
        </a:p>
      </dgm:t>
    </dgm:pt>
    <dgm:pt modelId="{3C1CA0EE-69C8-4CF1-A831-6C4F2210D988}" type="parTrans" cxnId="{2994A68F-6307-4710-92A5-DC682A8E9B9A}">
      <dgm:prSet/>
      <dgm:spPr/>
      <dgm:t>
        <a:bodyPr/>
        <a:lstStyle/>
        <a:p>
          <a:endParaRPr lang="en-US"/>
        </a:p>
      </dgm:t>
    </dgm:pt>
    <dgm:pt modelId="{114F23D8-5565-4C62-8F87-DA007F85012B}" type="sibTrans" cxnId="{2994A68F-6307-4710-92A5-DC682A8E9B9A}">
      <dgm:prSet/>
      <dgm:spPr/>
      <dgm:t>
        <a:bodyPr/>
        <a:lstStyle/>
        <a:p>
          <a:endParaRPr lang="en-US"/>
        </a:p>
      </dgm:t>
    </dgm:pt>
    <dgm:pt modelId="{63A2C6CD-AC46-4671-8E72-A816EE0C1C12}" type="pres">
      <dgm:prSet presAssocID="{90C6D184-B7FE-47FC-A3A2-2BD8928F197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8047897-F0F5-47F3-8260-572691091040}" type="pres">
      <dgm:prSet presAssocID="{90C6D184-B7FE-47FC-A3A2-2BD8928F1975}" presName="cycle" presStyleCnt="0"/>
      <dgm:spPr/>
      <dgm:t>
        <a:bodyPr/>
        <a:lstStyle/>
        <a:p>
          <a:endParaRPr lang="en-US"/>
        </a:p>
      </dgm:t>
    </dgm:pt>
    <dgm:pt modelId="{F4D53EA5-46A6-49F6-9526-509F433B89ED}" type="pres">
      <dgm:prSet presAssocID="{27706D37-A77C-4DE7-82FD-9AD0F9775FD6}" presName="nodeFirstNode" presStyleLbl="node1" presStyleIdx="0" presStyleCnt="6" custRadScaleRad="96554" custRadScaleInc="13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641171-6FDF-4EF9-8AF0-8D5D20532CDC}" type="pres">
      <dgm:prSet presAssocID="{AD91662C-B902-444B-BFA9-3320DBF8A5F4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799958B7-1036-4534-9AE8-5E1D6033B104}" type="pres">
      <dgm:prSet presAssocID="{C17E7717-E17C-4A80-8528-EEF39F42A6CE}" presName="nodeFollowingNodes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4DC77-620A-4D8C-9D8B-F4153D229033}" type="pres">
      <dgm:prSet presAssocID="{00699540-46FC-4AA0-A166-37CC44FE77A7}" presName="nodeFollowingNodes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E563A-5ED1-4286-8B6A-49CEC20DCD28}" type="pres">
      <dgm:prSet presAssocID="{BFF17471-2772-4592-999F-41955199D02D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F8AA71-7F0B-4EB8-9562-A6F0FD484B2A}" type="pres">
      <dgm:prSet presAssocID="{B6966268-8BAE-4DCD-99DE-D4C9CC471D7D}" presName="nodeFollowingNodes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02407B-1686-4147-A188-E94B618D2642}" type="pres">
      <dgm:prSet presAssocID="{A53E8D4B-27DC-4EB7-B782-2F7A921E722E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3ECF55-CD72-4697-8169-F6C358634B05}" srcId="{90C6D184-B7FE-47FC-A3A2-2BD8928F1975}" destId="{BFF17471-2772-4592-999F-41955199D02D}" srcOrd="3" destOrd="0" parTransId="{ACF058DB-197E-4661-BD84-9CE63B18C9DF}" sibTransId="{B92D95C5-7AF1-4364-856A-A171FB753943}"/>
    <dgm:cxn modelId="{D78C0089-180E-425E-B7F7-43B63B17480F}" type="presOf" srcId="{AD91662C-B902-444B-BFA9-3320DBF8A5F4}" destId="{D7641171-6FDF-4EF9-8AF0-8D5D20532CDC}" srcOrd="0" destOrd="0" presId="urn:microsoft.com/office/officeart/2005/8/layout/cycle3"/>
    <dgm:cxn modelId="{6B17F84B-3269-4A69-8853-04B091A1CACE}" type="presOf" srcId="{90C6D184-B7FE-47FC-A3A2-2BD8928F1975}" destId="{63A2C6CD-AC46-4671-8E72-A816EE0C1C12}" srcOrd="0" destOrd="0" presId="urn:microsoft.com/office/officeart/2005/8/layout/cycle3"/>
    <dgm:cxn modelId="{3A83C7D0-ACC5-4301-9BE7-0F58CFA615F6}" srcId="{90C6D184-B7FE-47FC-A3A2-2BD8928F1975}" destId="{C17E7717-E17C-4A80-8528-EEF39F42A6CE}" srcOrd="1" destOrd="0" parTransId="{5E48167A-6C49-43E1-B7B4-815F159B0F34}" sibTransId="{F092CBB0-B425-4A7B-9CD7-1A5EF4202BF3}"/>
    <dgm:cxn modelId="{437B26B1-4533-4F40-84D8-6A6B7BF986A6}" srcId="{90C6D184-B7FE-47FC-A3A2-2BD8928F1975}" destId="{B6966268-8BAE-4DCD-99DE-D4C9CC471D7D}" srcOrd="4" destOrd="0" parTransId="{A451BA6A-768E-4C86-8E24-F838AA211492}" sibTransId="{1419F531-620E-41DB-A145-6A71DC3E389C}"/>
    <dgm:cxn modelId="{4DE32594-F955-4BF0-823C-589FC2C02F79}" type="presOf" srcId="{00699540-46FC-4AA0-A166-37CC44FE77A7}" destId="{B184DC77-620A-4D8C-9D8B-F4153D229033}" srcOrd="0" destOrd="0" presId="urn:microsoft.com/office/officeart/2005/8/layout/cycle3"/>
    <dgm:cxn modelId="{CCBACCDE-6716-4638-9CE9-76398DBCC119}" type="presOf" srcId="{27706D37-A77C-4DE7-82FD-9AD0F9775FD6}" destId="{F4D53EA5-46A6-49F6-9526-509F433B89ED}" srcOrd="0" destOrd="0" presId="urn:microsoft.com/office/officeart/2005/8/layout/cycle3"/>
    <dgm:cxn modelId="{C2206B4C-A23A-4C31-9C80-9C5D64F2C3B4}" type="presOf" srcId="{B6966268-8BAE-4DCD-99DE-D4C9CC471D7D}" destId="{D3F8AA71-7F0B-4EB8-9562-A6F0FD484B2A}" srcOrd="0" destOrd="0" presId="urn:microsoft.com/office/officeart/2005/8/layout/cycle3"/>
    <dgm:cxn modelId="{F766C3BD-9637-4246-9B6F-95A9836388B2}" type="presOf" srcId="{A53E8D4B-27DC-4EB7-B782-2F7A921E722E}" destId="{A602407B-1686-4147-A188-E94B618D2642}" srcOrd="0" destOrd="0" presId="urn:microsoft.com/office/officeart/2005/8/layout/cycle3"/>
    <dgm:cxn modelId="{B2797F9C-1B4B-4BED-8E91-11A32EF4E977}" type="presOf" srcId="{C17E7717-E17C-4A80-8528-EEF39F42A6CE}" destId="{799958B7-1036-4534-9AE8-5E1D6033B104}" srcOrd="0" destOrd="0" presId="urn:microsoft.com/office/officeart/2005/8/layout/cycle3"/>
    <dgm:cxn modelId="{6D81CF4B-F4DF-43BD-995F-B7BF07292941}" srcId="{90C6D184-B7FE-47FC-A3A2-2BD8928F1975}" destId="{00699540-46FC-4AA0-A166-37CC44FE77A7}" srcOrd="2" destOrd="0" parTransId="{11853F7F-7ED5-4D89-BB32-73671C3FB513}" sibTransId="{8761E2E9-269D-4BD8-B955-42BECA86945C}"/>
    <dgm:cxn modelId="{D2C197FE-651B-4DFC-AAD7-F5CFCB02C02C}" type="presOf" srcId="{BFF17471-2772-4592-999F-41955199D02D}" destId="{753E563A-5ED1-4286-8B6A-49CEC20DCD28}" srcOrd="0" destOrd="0" presId="urn:microsoft.com/office/officeart/2005/8/layout/cycle3"/>
    <dgm:cxn modelId="{2994A68F-6307-4710-92A5-DC682A8E9B9A}" srcId="{90C6D184-B7FE-47FC-A3A2-2BD8928F1975}" destId="{A53E8D4B-27DC-4EB7-B782-2F7A921E722E}" srcOrd="5" destOrd="0" parTransId="{3C1CA0EE-69C8-4CF1-A831-6C4F2210D988}" sibTransId="{114F23D8-5565-4C62-8F87-DA007F85012B}"/>
    <dgm:cxn modelId="{25B41632-03F2-4485-9EC1-7C27FE6501E1}" srcId="{90C6D184-B7FE-47FC-A3A2-2BD8928F1975}" destId="{27706D37-A77C-4DE7-82FD-9AD0F9775FD6}" srcOrd="0" destOrd="0" parTransId="{D59C4169-EFC0-4EA7-84BD-034500ED7BF8}" sibTransId="{AD91662C-B902-444B-BFA9-3320DBF8A5F4}"/>
    <dgm:cxn modelId="{47C76C56-D054-4891-84DF-8715943497C9}" type="presParOf" srcId="{63A2C6CD-AC46-4671-8E72-A816EE0C1C12}" destId="{18047897-F0F5-47F3-8260-572691091040}" srcOrd="0" destOrd="0" presId="urn:microsoft.com/office/officeart/2005/8/layout/cycle3"/>
    <dgm:cxn modelId="{41FAA3AD-AB02-420A-9B13-1BD3A05E91AB}" type="presParOf" srcId="{18047897-F0F5-47F3-8260-572691091040}" destId="{F4D53EA5-46A6-49F6-9526-509F433B89ED}" srcOrd="0" destOrd="0" presId="urn:microsoft.com/office/officeart/2005/8/layout/cycle3"/>
    <dgm:cxn modelId="{28E2CC17-38BD-4E2A-BF72-2C8FC5155E9C}" type="presParOf" srcId="{18047897-F0F5-47F3-8260-572691091040}" destId="{D7641171-6FDF-4EF9-8AF0-8D5D20532CDC}" srcOrd="1" destOrd="0" presId="urn:microsoft.com/office/officeart/2005/8/layout/cycle3"/>
    <dgm:cxn modelId="{A588D559-F928-4608-863E-9A0753225DF8}" type="presParOf" srcId="{18047897-F0F5-47F3-8260-572691091040}" destId="{799958B7-1036-4534-9AE8-5E1D6033B104}" srcOrd="2" destOrd="0" presId="urn:microsoft.com/office/officeart/2005/8/layout/cycle3"/>
    <dgm:cxn modelId="{A6B3B8C8-4E44-4DEB-85E5-5FF288B674E7}" type="presParOf" srcId="{18047897-F0F5-47F3-8260-572691091040}" destId="{B184DC77-620A-4D8C-9D8B-F4153D229033}" srcOrd="3" destOrd="0" presId="urn:microsoft.com/office/officeart/2005/8/layout/cycle3"/>
    <dgm:cxn modelId="{BE88DF56-D3E5-4B62-AFCC-2344266A729D}" type="presParOf" srcId="{18047897-F0F5-47F3-8260-572691091040}" destId="{753E563A-5ED1-4286-8B6A-49CEC20DCD28}" srcOrd="4" destOrd="0" presId="urn:microsoft.com/office/officeart/2005/8/layout/cycle3"/>
    <dgm:cxn modelId="{64297340-267D-49CD-8B3E-3B5D087F8D2C}" type="presParOf" srcId="{18047897-F0F5-47F3-8260-572691091040}" destId="{D3F8AA71-7F0B-4EB8-9562-A6F0FD484B2A}" srcOrd="5" destOrd="0" presId="urn:microsoft.com/office/officeart/2005/8/layout/cycle3"/>
    <dgm:cxn modelId="{C6B2BDA3-E6CE-4419-AE56-9A92FC7587F8}" type="presParOf" srcId="{18047897-F0F5-47F3-8260-572691091040}" destId="{A602407B-1686-4147-A188-E94B618D2642}" srcOrd="6" destOrd="0" presId="urn:microsoft.com/office/officeart/2005/8/layout/cycle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EF468F-E6B8-48C6-8DDF-F5392ACECA0D}" type="doc">
      <dgm:prSet loTypeId="urn:microsoft.com/office/officeart/2005/8/layout/bProcess4" loCatId="process" qsTypeId="urn:microsoft.com/office/officeart/2005/8/quickstyle/3d1" qsCatId="3D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CE932C2-4019-4AF0-8093-DF8F8B564A6E}">
      <dgm:prSet/>
      <dgm:spPr/>
      <dgm:t>
        <a:bodyPr/>
        <a:lstStyle/>
        <a:p>
          <a:pPr rtl="0"/>
          <a:r>
            <a:rPr lang="en-US" b="1" dirty="0" smtClean="0"/>
            <a:t>CHAT MASALA</a:t>
          </a:r>
          <a:endParaRPr lang="en-US" dirty="0"/>
        </a:p>
      </dgm:t>
    </dgm:pt>
    <dgm:pt modelId="{76377C11-D98F-4911-BC98-F65595473094}" type="parTrans" cxnId="{6548639D-F6E2-4EE0-8295-14558E0F565A}">
      <dgm:prSet/>
      <dgm:spPr/>
      <dgm:t>
        <a:bodyPr/>
        <a:lstStyle/>
        <a:p>
          <a:endParaRPr lang="en-US"/>
        </a:p>
      </dgm:t>
    </dgm:pt>
    <dgm:pt modelId="{183326F2-AB70-4C22-9411-CF64A01050CF}" type="sibTrans" cxnId="{6548639D-F6E2-4EE0-8295-14558E0F565A}">
      <dgm:prSet/>
      <dgm:spPr/>
      <dgm:t>
        <a:bodyPr/>
        <a:lstStyle/>
        <a:p>
          <a:endParaRPr lang="en-US"/>
        </a:p>
      </dgm:t>
    </dgm:pt>
    <dgm:pt modelId="{4F936BE1-83E2-46D5-8CBB-BAEED9450612}">
      <dgm:prSet/>
      <dgm:spPr/>
      <dgm:t>
        <a:bodyPr/>
        <a:lstStyle/>
        <a:p>
          <a:pPr rtl="0"/>
          <a:r>
            <a:rPr lang="en-US" b="1" dirty="0" smtClean="0"/>
            <a:t>CHANNA MASALA</a:t>
          </a:r>
          <a:endParaRPr lang="en-US" dirty="0"/>
        </a:p>
      </dgm:t>
    </dgm:pt>
    <dgm:pt modelId="{C5C7208D-107E-4C7C-B503-B9521096EF84}" type="parTrans" cxnId="{5917D0D5-733B-4476-B20F-95E75E3EF027}">
      <dgm:prSet/>
      <dgm:spPr/>
      <dgm:t>
        <a:bodyPr/>
        <a:lstStyle/>
        <a:p>
          <a:endParaRPr lang="en-US"/>
        </a:p>
      </dgm:t>
    </dgm:pt>
    <dgm:pt modelId="{DCA6CC46-5409-4427-9832-8E3FA790B2EE}" type="sibTrans" cxnId="{5917D0D5-733B-4476-B20F-95E75E3EF027}">
      <dgm:prSet/>
      <dgm:spPr/>
      <dgm:t>
        <a:bodyPr/>
        <a:lstStyle/>
        <a:p>
          <a:endParaRPr lang="en-US"/>
        </a:p>
      </dgm:t>
    </dgm:pt>
    <dgm:pt modelId="{5108A34E-F1E2-4EAB-A87B-9A88CD450508}">
      <dgm:prSet/>
      <dgm:spPr/>
      <dgm:t>
        <a:bodyPr/>
        <a:lstStyle/>
        <a:p>
          <a:pPr rtl="0"/>
          <a:r>
            <a:rPr lang="en-US" b="1" dirty="0" smtClean="0"/>
            <a:t>GARAM MASALA</a:t>
          </a:r>
          <a:endParaRPr lang="en-US" dirty="0"/>
        </a:p>
      </dgm:t>
    </dgm:pt>
    <dgm:pt modelId="{CEC54259-7050-4A02-9E33-D025C70CD5A6}" type="parTrans" cxnId="{E626EB74-8732-4DAC-BFC7-5A44CECC613B}">
      <dgm:prSet/>
      <dgm:spPr/>
      <dgm:t>
        <a:bodyPr/>
        <a:lstStyle/>
        <a:p>
          <a:endParaRPr lang="en-US"/>
        </a:p>
      </dgm:t>
    </dgm:pt>
    <dgm:pt modelId="{7E19D198-26DF-4D48-A28B-4B138AB7FCAD}" type="sibTrans" cxnId="{E626EB74-8732-4DAC-BFC7-5A44CECC613B}">
      <dgm:prSet/>
      <dgm:spPr/>
      <dgm:t>
        <a:bodyPr/>
        <a:lstStyle/>
        <a:p>
          <a:endParaRPr lang="en-US"/>
        </a:p>
      </dgm:t>
    </dgm:pt>
    <dgm:pt modelId="{866C2BE5-1485-4B7D-B896-B10BEDBD7EFD}">
      <dgm:prSet/>
      <dgm:spPr/>
      <dgm:t>
        <a:bodyPr/>
        <a:lstStyle/>
        <a:p>
          <a:pPr rtl="0"/>
          <a:r>
            <a:rPr lang="en-US" b="1" dirty="0" smtClean="0"/>
            <a:t>MEAT MASALA</a:t>
          </a:r>
          <a:endParaRPr lang="en-US" dirty="0"/>
        </a:p>
      </dgm:t>
    </dgm:pt>
    <dgm:pt modelId="{0AE7E089-D9EA-4AF2-AB0D-9F899884F48E}" type="parTrans" cxnId="{BACFCA43-31B1-4CA5-A76E-1675DFB57B18}">
      <dgm:prSet/>
      <dgm:spPr/>
      <dgm:t>
        <a:bodyPr/>
        <a:lstStyle/>
        <a:p>
          <a:endParaRPr lang="en-US"/>
        </a:p>
      </dgm:t>
    </dgm:pt>
    <dgm:pt modelId="{5DA32B50-E2CD-43F8-8F64-69FE6F898EC0}" type="sibTrans" cxnId="{BACFCA43-31B1-4CA5-A76E-1675DFB57B18}">
      <dgm:prSet/>
      <dgm:spPr/>
      <dgm:t>
        <a:bodyPr/>
        <a:lstStyle/>
        <a:p>
          <a:endParaRPr lang="en-US"/>
        </a:p>
      </dgm:t>
    </dgm:pt>
    <dgm:pt modelId="{F1B938BC-8A1E-40BC-B28A-AE18490967A6}">
      <dgm:prSet/>
      <dgm:spPr/>
      <dgm:t>
        <a:bodyPr/>
        <a:lstStyle/>
        <a:p>
          <a:pPr rtl="0"/>
          <a:r>
            <a:rPr lang="en-US" b="1" dirty="0" smtClean="0"/>
            <a:t>BIRYANI MASALA</a:t>
          </a:r>
          <a:endParaRPr lang="en-US" dirty="0"/>
        </a:p>
      </dgm:t>
    </dgm:pt>
    <dgm:pt modelId="{21E92EEC-BA41-4636-85EC-961258FCA3D6}" type="parTrans" cxnId="{124CE784-D99F-49BE-87C6-3B91EBFA29ED}">
      <dgm:prSet/>
      <dgm:spPr/>
      <dgm:t>
        <a:bodyPr/>
        <a:lstStyle/>
        <a:p>
          <a:endParaRPr lang="en-US"/>
        </a:p>
      </dgm:t>
    </dgm:pt>
    <dgm:pt modelId="{43A2769B-BF4C-4A83-A8EB-2FFA5FBBC5D2}" type="sibTrans" cxnId="{124CE784-D99F-49BE-87C6-3B91EBFA29ED}">
      <dgm:prSet/>
      <dgm:spPr/>
      <dgm:t>
        <a:bodyPr/>
        <a:lstStyle/>
        <a:p>
          <a:endParaRPr lang="en-US"/>
        </a:p>
      </dgm:t>
    </dgm:pt>
    <dgm:pt modelId="{61C05B7B-23B5-42B6-BB65-91CCA0F09EA1}">
      <dgm:prSet/>
      <dgm:spPr/>
      <dgm:t>
        <a:bodyPr/>
        <a:lstStyle/>
        <a:p>
          <a:pPr rtl="0"/>
          <a:r>
            <a:rPr lang="en-US" b="1" dirty="0" smtClean="0"/>
            <a:t>CHICKEN MASALA</a:t>
          </a:r>
          <a:endParaRPr lang="en-US" dirty="0"/>
        </a:p>
      </dgm:t>
    </dgm:pt>
    <dgm:pt modelId="{E3CB9FBB-AA73-490E-981D-B8E296621963}" type="parTrans" cxnId="{E32B9FFF-353D-40E2-B90E-79CF29A24AA0}">
      <dgm:prSet/>
      <dgm:spPr/>
      <dgm:t>
        <a:bodyPr/>
        <a:lstStyle/>
        <a:p>
          <a:endParaRPr lang="en-US"/>
        </a:p>
      </dgm:t>
    </dgm:pt>
    <dgm:pt modelId="{EBB65CD6-AA94-4DA3-98C8-D65333D190DB}" type="sibTrans" cxnId="{E32B9FFF-353D-40E2-B90E-79CF29A24AA0}">
      <dgm:prSet/>
      <dgm:spPr/>
      <dgm:t>
        <a:bodyPr/>
        <a:lstStyle/>
        <a:p>
          <a:endParaRPr lang="en-US"/>
        </a:p>
      </dgm:t>
    </dgm:pt>
    <dgm:pt modelId="{67B72342-2ACA-4106-8400-D774311E66A8}">
      <dgm:prSet/>
      <dgm:spPr/>
      <dgm:t>
        <a:bodyPr/>
        <a:lstStyle/>
        <a:p>
          <a:pPr rtl="0"/>
          <a:r>
            <a:rPr lang="en-US" b="1" dirty="0" smtClean="0"/>
            <a:t>PAO BHAJI MASALA</a:t>
          </a:r>
          <a:endParaRPr lang="en-US" dirty="0"/>
        </a:p>
      </dgm:t>
    </dgm:pt>
    <dgm:pt modelId="{DFA02507-8873-45A6-90E3-B89D18585E50}" type="parTrans" cxnId="{42D8BF24-2966-49C7-9845-EBC59C3086D8}">
      <dgm:prSet/>
      <dgm:spPr/>
      <dgm:t>
        <a:bodyPr/>
        <a:lstStyle/>
        <a:p>
          <a:endParaRPr lang="en-US"/>
        </a:p>
      </dgm:t>
    </dgm:pt>
    <dgm:pt modelId="{47625E63-AD0F-4A59-BE18-65D3B5A622D6}" type="sibTrans" cxnId="{42D8BF24-2966-49C7-9845-EBC59C3086D8}">
      <dgm:prSet/>
      <dgm:spPr/>
      <dgm:t>
        <a:bodyPr/>
        <a:lstStyle/>
        <a:p>
          <a:endParaRPr lang="en-US"/>
        </a:p>
      </dgm:t>
    </dgm:pt>
    <dgm:pt modelId="{2F9DF14D-3C99-4B76-9468-BAD30F1F5611}">
      <dgm:prSet/>
      <dgm:spPr/>
      <dgm:t>
        <a:bodyPr/>
        <a:lstStyle/>
        <a:p>
          <a:pPr rtl="0"/>
          <a:r>
            <a:rPr lang="en-US" b="1" dirty="0" smtClean="0"/>
            <a:t>PODINA CHATNI MASALA</a:t>
          </a:r>
          <a:endParaRPr lang="en-US" dirty="0"/>
        </a:p>
      </dgm:t>
    </dgm:pt>
    <dgm:pt modelId="{05015429-9F4E-4E7E-BD49-1D391E928C6E}" type="parTrans" cxnId="{1F361818-5267-4434-8FC7-9ECC2E113151}">
      <dgm:prSet/>
      <dgm:spPr/>
      <dgm:t>
        <a:bodyPr/>
        <a:lstStyle/>
        <a:p>
          <a:endParaRPr lang="en-US"/>
        </a:p>
      </dgm:t>
    </dgm:pt>
    <dgm:pt modelId="{D758BDFE-4BA6-4C86-86CE-D844AA56D031}" type="sibTrans" cxnId="{1F361818-5267-4434-8FC7-9ECC2E113151}">
      <dgm:prSet/>
      <dgm:spPr/>
      <dgm:t>
        <a:bodyPr/>
        <a:lstStyle/>
        <a:p>
          <a:endParaRPr lang="en-US"/>
        </a:p>
      </dgm:t>
    </dgm:pt>
    <dgm:pt modelId="{D111568F-F9BC-493F-9682-1A48CB5B2A4E}">
      <dgm:prSet/>
      <dgm:spPr/>
      <dgm:t>
        <a:bodyPr/>
        <a:lstStyle/>
        <a:p>
          <a:pPr rtl="0"/>
          <a:r>
            <a:rPr lang="en-US" b="1" dirty="0" smtClean="0"/>
            <a:t>SAMBHAR MASALA</a:t>
          </a:r>
          <a:endParaRPr lang="en-US" dirty="0"/>
        </a:p>
      </dgm:t>
    </dgm:pt>
    <dgm:pt modelId="{61C827C2-8167-45F2-AA4C-6D9FFB760D76}" type="parTrans" cxnId="{319F0703-4E35-475E-98DF-865B22E6398F}">
      <dgm:prSet/>
      <dgm:spPr/>
      <dgm:t>
        <a:bodyPr/>
        <a:lstStyle/>
        <a:p>
          <a:endParaRPr lang="en-US"/>
        </a:p>
      </dgm:t>
    </dgm:pt>
    <dgm:pt modelId="{373363CF-E6C4-4198-8247-96B88054706F}" type="sibTrans" cxnId="{319F0703-4E35-475E-98DF-865B22E6398F}">
      <dgm:prSet/>
      <dgm:spPr/>
      <dgm:t>
        <a:bodyPr/>
        <a:lstStyle/>
        <a:p>
          <a:endParaRPr lang="en-US"/>
        </a:p>
      </dgm:t>
    </dgm:pt>
    <dgm:pt modelId="{2C63F2EF-168C-407B-81FB-395A73575047}">
      <dgm:prSet/>
      <dgm:spPr/>
      <dgm:t>
        <a:bodyPr/>
        <a:lstStyle/>
        <a:p>
          <a:pPr rtl="0"/>
          <a:r>
            <a:rPr lang="en-US" b="1" dirty="0" smtClean="0"/>
            <a:t>RAITA MASALA</a:t>
          </a:r>
          <a:endParaRPr lang="en-US" dirty="0"/>
        </a:p>
      </dgm:t>
    </dgm:pt>
    <dgm:pt modelId="{1F0AE0FC-8A6E-493B-9F18-BB1763B1BC1C}" type="parTrans" cxnId="{46977A3D-BE23-43F6-A231-41D96546708B}">
      <dgm:prSet/>
      <dgm:spPr/>
      <dgm:t>
        <a:bodyPr/>
        <a:lstStyle/>
        <a:p>
          <a:endParaRPr lang="en-US"/>
        </a:p>
      </dgm:t>
    </dgm:pt>
    <dgm:pt modelId="{4DD16FD8-80E7-4E91-9B07-C3332620F14B}" type="sibTrans" cxnId="{46977A3D-BE23-43F6-A231-41D96546708B}">
      <dgm:prSet/>
      <dgm:spPr/>
      <dgm:t>
        <a:bodyPr/>
        <a:lstStyle/>
        <a:p>
          <a:endParaRPr lang="en-US"/>
        </a:p>
      </dgm:t>
    </dgm:pt>
    <dgm:pt modelId="{C6F6DB6E-BF2A-42C9-9762-417A99513DAF}" type="pres">
      <dgm:prSet presAssocID="{83EF468F-E6B8-48C6-8DDF-F5392ACECA0D}" presName="Name0" presStyleCnt="0">
        <dgm:presLayoutVars>
          <dgm:dir/>
          <dgm:resizeHandles/>
        </dgm:presLayoutVars>
      </dgm:prSet>
      <dgm:spPr/>
    </dgm:pt>
    <dgm:pt modelId="{E624B9DE-BDDD-424D-BB1D-BEA3F969CF47}" type="pres">
      <dgm:prSet presAssocID="{BCE932C2-4019-4AF0-8093-DF8F8B564A6E}" presName="compNode" presStyleCnt="0"/>
      <dgm:spPr/>
    </dgm:pt>
    <dgm:pt modelId="{22C2067C-DDB4-4E75-9FED-CD093515DD5E}" type="pres">
      <dgm:prSet presAssocID="{BCE932C2-4019-4AF0-8093-DF8F8B564A6E}" presName="dummyConnPt" presStyleCnt="0"/>
      <dgm:spPr/>
    </dgm:pt>
    <dgm:pt modelId="{08C072A5-1B69-4DF3-B510-2B75BF416DCE}" type="pres">
      <dgm:prSet presAssocID="{BCE932C2-4019-4AF0-8093-DF8F8B564A6E}" presName="node" presStyleLbl="node1" presStyleIdx="0" presStyleCnt="10">
        <dgm:presLayoutVars>
          <dgm:bulletEnabled val="1"/>
        </dgm:presLayoutVars>
      </dgm:prSet>
      <dgm:spPr/>
    </dgm:pt>
    <dgm:pt modelId="{DA751B36-7ACF-4816-B512-FAC956001275}" type="pres">
      <dgm:prSet presAssocID="{183326F2-AB70-4C22-9411-CF64A01050CF}" presName="sibTrans" presStyleLbl="bgSibTrans2D1" presStyleIdx="0" presStyleCnt="9"/>
      <dgm:spPr/>
    </dgm:pt>
    <dgm:pt modelId="{43974EC5-7765-472D-8B87-CCC730EE7F8A}" type="pres">
      <dgm:prSet presAssocID="{4F936BE1-83E2-46D5-8CBB-BAEED9450612}" presName="compNode" presStyleCnt="0"/>
      <dgm:spPr/>
    </dgm:pt>
    <dgm:pt modelId="{383D97A6-61D6-406C-B0FC-F702673D4140}" type="pres">
      <dgm:prSet presAssocID="{4F936BE1-83E2-46D5-8CBB-BAEED9450612}" presName="dummyConnPt" presStyleCnt="0"/>
      <dgm:spPr/>
    </dgm:pt>
    <dgm:pt modelId="{C013B772-97FB-4C19-BA81-31E48B23D09C}" type="pres">
      <dgm:prSet presAssocID="{4F936BE1-83E2-46D5-8CBB-BAEED9450612}" presName="node" presStyleLbl="node1" presStyleIdx="1" presStyleCnt="10">
        <dgm:presLayoutVars>
          <dgm:bulletEnabled val="1"/>
        </dgm:presLayoutVars>
      </dgm:prSet>
      <dgm:spPr/>
    </dgm:pt>
    <dgm:pt modelId="{CD41190B-104C-4C59-8FE0-FB43456AA449}" type="pres">
      <dgm:prSet presAssocID="{DCA6CC46-5409-4427-9832-8E3FA790B2EE}" presName="sibTrans" presStyleLbl="bgSibTrans2D1" presStyleIdx="1" presStyleCnt="9"/>
      <dgm:spPr/>
    </dgm:pt>
    <dgm:pt modelId="{135FC24B-0F74-4C1C-B01A-C641A3595EA1}" type="pres">
      <dgm:prSet presAssocID="{5108A34E-F1E2-4EAB-A87B-9A88CD450508}" presName="compNode" presStyleCnt="0"/>
      <dgm:spPr/>
    </dgm:pt>
    <dgm:pt modelId="{69B6F8D3-CC8C-44D8-88D7-48544A45437E}" type="pres">
      <dgm:prSet presAssocID="{5108A34E-F1E2-4EAB-A87B-9A88CD450508}" presName="dummyConnPt" presStyleCnt="0"/>
      <dgm:spPr/>
    </dgm:pt>
    <dgm:pt modelId="{FDC1EE7C-FBE3-40CA-915D-78FD9F137778}" type="pres">
      <dgm:prSet presAssocID="{5108A34E-F1E2-4EAB-A87B-9A88CD450508}" presName="node" presStyleLbl="node1" presStyleIdx="2" presStyleCnt="10">
        <dgm:presLayoutVars>
          <dgm:bulletEnabled val="1"/>
        </dgm:presLayoutVars>
      </dgm:prSet>
      <dgm:spPr/>
    </dgm:pt>
    <dgm:pt modelId="{23A550EB-EE44-4E3D-B417-CA42118DDA7F}" type="pres">
      <dgm:prSet presAssocID="{7E19D198-26DF-4D48-A28B-4B138AB7FCAD}" presName="sibTrans" presStyleLbl="bgSibTrans2D1" presStyleIdx="2" presStyleCnt="9"/>
      <dgm:spPr/>
    </dgm:pt>
    <dgm:pt modelId="{29388CA3-8311-4A1A-A578-F2172DFD2516}" type="pres">
      <dgm:prSet presAssocID="{866C2BE5-1485-4B7D-B896-B10BEDBD7EFD}" presName="compNode" presStyleCnt="0"/>
      <dgm:spPr/>
    </dgm:pt>
    <dgm:pt modelId="{581EE0E5-A20B-48AF-8854-327A037A19CF}" type="pres">
      <dgm:prSet presAssocID="{866C2BE5-1485-4B7D-B896-B10BEDBD7EFD}" presName="dummyConnPt" presStyleCnt="0"/>
      <dgm:spPr/>
    </dgm:pt>
    <dgm:pt modelId="{DF629A98-8294-4DF3-B9FC-3879B35884A9}" type="pres">
      <dgm:prSet presAssocID="{866C2BE5-1485-4B7D-B896-B10BEDBD7EFD}" presName="node" presStyleLbl="node1" presStyleIdx="3" presStyleCnt="10">
        <dgm:presLayoutVars>
          <dgm:bulletEnabled val="1"/>
        </dgm:presLayoutVars>
      </dgm:prSet>
      <dgm:spPr/>
    </dgm:pt>
    <dgm:pt modelId="{D2941357-7F48-4D94-A23A-5E4814338664}" type="pres">
      <dgm:prSet presAssocID="{5DA32B50-E2CD-43F8-8F64-69FE6F898EC0}" presName="sibTrans" presStyleLbl="bgSibTrans2D1" presStyleIdx="3" presStyleCnt="9"/>
      <dgm:spPr/>
    </dgm:pt>
    <dgm:pt modelId="{AF96DBD1-1A82-4EFF-9085-CF5D3C3C1A85}" type="pres">
      <dgm:prSet presAssocID="{F1B938BC-8A1E-40BC-B28A-AE18490967A6}" presName="compNode" presStyleCnt="0"/>
      <dgm:spPr/>
    </dgm:pt>
    <dgm:pt modelId="{7EBAECBB-2E70-4EE7-AE5E-8DACBCDBF4F8}" type="pres">
      <dgm:prSet presAssocID="{F1B938BC-8A1E-40BC-B28A-AE18490967A6}" presName="dummyConnPt" presStyleCnt="0"/>
      <dgm:spPr/>
    </dgm:pt>
    <dgm:pt modelId="{18736194-A524-4126-940C-6D8FD2D710EA}" type="pres">
      <dgm:prSet presAssocID="{F1B938BC-8A1E-40BC-B28A-AE18490967A6}" presName="node" presStyleLbl="node1" presStyleIdx="4" presStyleCnt="10">
        <dgm:presLayoutVars>
          <dgm:bulletEnabled val="1"/>
        </dgm:presLayoutVars>
      </dgm:prSet>
      <dgm:spPr/>
    </dgm:pt>
    <dgm:pt modelId="{005806B2-34BA-4CC4-B076-78F5CC90A9AE}" type="pres">
      <dgm:prSet presAssocID="{43A2769B-BF4C-4A83-A8EB-2FFA5FBBC5D2}" presName="sibTrans" presStyleLbl="bgSibTrans2D1" presStyleIdx="4" presStyleCnt="9"/>
      <dgm:spPr/>
    </dgm:pt>
    <dgm:pt modelId="{C7AE2094-F3AB-48A7-9F42-A756B45A7F6B}" type="pres">
      <dgm:prSet presAssocID="{61C05B7B-23B5-42B6-BB65-91CCA0F09EA1}" presName="compNode" presStyleCnt="0"/>
      <dgm:spPr/>
    </dgm:pt>
    <dgm:pt modelId="{BE37C065-CC76-4F42-B78D-9052EF635001}" type="pres">
      <dgm:prSet presAssocID="{61C05B7B-23B5-42B6-BB65-91CCA0F09EA1}" presName="dummyConnPt" presStyleCnt="0"/>
      <dgm:spPr/>
    </dgm:pt>
    <dgm:pt modelId="{DDFF3C7A-5B21-4655-985D-55C21D0EC7A4}" type="pres">
      <dgm:prSet presAssocID="{61C05B7B-23B5-42B6-BB65-91CCA0F09EA1}" presName="node" presStyleLbl="node1" presStyleIdx="5" presStyleCnt="10">
        <dgm:presLayoutVars>
          <dgm:bulletEnabled val="1"/>
        </dgm:presLayoutVars>
      </dgm:prSet>
      <dgm:spPr/>
    </dgm:pt>
    <dgm:pt modelId="{F8A6234C-E8D1-41B6-B448-589BDAC2BC1D}" type="pres">
      <dgm:prSet presAssocID="{EBB65CD6-AA94-4DA3-98C8-D65333D190DB}" presName="sibTrans" presStyleLbl="bgSibTrans2D1" presStyleIdx="5" presStyleCnt="9"/>
      <dgm:spPr/>
    </dgm:pt>
    <dgm:pt modelId="{A2EFDBF1-04E1-4A7F-8314-63E29990C972}" type="pres">
      <dgm:prSet presAssocID="{67B72342-2ACA-4106-8400-D774311E66A8}" presName="compNode" presStyleCnt="0"/>
      <dgm:spPr/>
    </dgm:pt>
    <dgm:pt modelId="{5A44DDC2-6A28-403D-AF63-DAFB8B4EA462}" type="pres">
      <dgm:prSet presAssocID="{67B72342-2ACA-4106-8400-D774311E66A8}" presName="dummyConnPt" presStyleCnt="0"/>
      <dgm:spPr/>
    </dgm:pt>
    <dgm:pt modelId="{03289E36-2063-4C08-AD0F-8C0031CB7C8B}" type="pres">
      <dgm:prSet presAssocID="{67B72342-2ACA-4106-8400-D774311E66A8}" presName="node" presStyleLbl="node1" presStyleIdx="6" presStyleCnt="10">
        <dgm:presLayoutVars>
          <dgm:bulletEnabled val="1"/>
        </dgm:presLayoutVars>
      </dgm:prSet>
      <dgm:spPr/>
    </dgm:pt>
    <dgm:pt modelId="{D34E3ADD-75A1-4897-AEA2-AE903D75DF3C}" type="pres">
      <dgm:prSet presAssocID="{47625E63-AD0F-4A59-BE18-65D3B5A622D6}" presName="sibTrans" presStyleLbl="bgSibTrans2D1" presStyleIdx="6" presStyleCnt="9"/>
      <dgm:spPr/>
    </dgm:pt>
    <dgm:pt modelId="{3DB6DBDF-3DC4-41E0-AB1D-5D736CE9A7B8}" type="pres">
      <dgm:prSet presAssocID="{2F9DF14D-3C99-4B76-9468-BAD30F1F5611}" presName="compNode" presStyleCnt="0"/>
      <dgm:spPr/>
    </dgm:pt>
    <dgm:pt modelId="{3CA83B21-EA03-4870-BD4A-93C783942726}" type="pres">
      <dgm:prSet presAssocID="{2F9DF14D-3C99-4B76-9468-BAD30F1F5611}" presName="dummyConnPt" presStyleCnt="0"/>
      <dgm:spPr/>
    </dgm:pt>
    <dgm:pt modelId="{E58BE509-56CA-4972-A1D1-8412AB7F6337}" type="pres">
      <dgm:prSet presAssocID="{2F9DF14D-3C99-4B76-9468-BAD30F1F5611}" presName="node" presStyleLbl="node1" presStyleIdx="7" presStyleCnt="10">
        <dgm:presLayoutVars>
          <dgm:bulletEnabled val="1"/>
        </dgm:presLayoutVars>
      </dgm:prSet>
      <dgm:spPr/>
    </dgm:pt>
    <dgm:pt modelId="{74FA5A32-0996-41B7-A55D-09E2FF6B8E5C}" type="pres">
      <dgm:prSet presAssocID="{D758BDFE-4BA6-4C86-86CE-D844AA56D031}" presName="sibTrans" presStyleLbl="bgSibTrans2D1" presStyleIdx="7" presStyleCnt="9"/>
      <dgm:spPr/>
    </dgm:pt>
    <dgm:pt modelId="{EAF10AB7-4C2D-48EE-B702-58CB253FB445}" type="pres">
      <dgm:prSet presAssocID="{D111568F-F9BC-493F-9682-1A48CB5B2A4E}" presName="compNode" presStyleCnt="0"/>
      <dgm:spPr/>
    </dgm:pt>
    <dgm:pt modelId="{255B44D4-F05A-4348-AC1E-BA4A4B45AED4}" type="pres">
      <dgm:prSet presAssocID="{D111568F-F9BC-493F-9682-1A48CB5B2A4E}" presName="dummyConnPt" presStyleCnt="0"/>
      <dgm:spPr/>
    </dgm:pt>
    <dgm:pt modelId="{F58BA85A-0388-4DAA-86CD-8992B4593E4D}" type="pres">
      <dgm:prSet presAssocID="{D111568F-F9BC-493F-9682-1A48CB5B2A4E}" presName="node" presStyleLbl="node1" presStyleIdx="8" presStyleCnt="10">
        <dgm:presLayoutVars>
          <dgm:bulletEnabled val="1"/>
        </dgm:presLayoutVars>
      </dgm:prSet>
      <dgm:spPr/>
    </dgm:pt>
    <dgm:pt modelId="{12B420B7-A393-46E0-95AD-B5FC89CD3398}" type="pres">
      <dgm:prSet presAssocID="{373363CF-E6C4-4198-8247-96B88054706F}" presName="sibTrans" presStyleLbl="bgSibTrans2D1" presStyleIdx="8" presStyleCnt="9"/>
      <dgm:spPr/>
    </dgm:pt>
    <dgm:pt modelId="{7FD64527-CEE0-4CB6-B230-8DCE121843B1}" type="pres">
      <dgm:prSet presAssocID="{2C63F2EF-168C-407B-81FB-395A73575047}" presName="compNode" presStyleCnt="0"/>
      <dgm:spPr/>
    </dgm:pt>
    <dgm:pt modelId="{F87FF1F9-1A6D-4DED-A56C-13AAB8A87BAB}" type="pres">
      <dgm:prSet presAssocID="{2C63F2EF-168C-407B-81FB-395A73575047}" presName="dummyConnPt" presStyleCnt="0"/>
      <dgm:spPr/>
    </dgm:pt>
    <dgm:pt modelId="{65CABF24-C269-490F-9083-24B8B0430A68}" type="pres">
      <dgm:prSet presAssocID="{2C63F2EF-168C-407B-81FB-395A73575047}" presName="node" presStyleLbl="node1" presStyleIdx="9" presStyleCnt="10">
        <dgm:presLayoutVars>
          <dgm:bulletEnabled val="1"/>
        </dgm:presLayoutVars>
      </dgm:prSet>
      <dgm:spPr/>
    </dgm:pt>
  </dgm:ptLst>
  <dgm:cxnLst>
    <dgm:cxn modelId="{E9765DA1-1454-454B-AA5E-0EFAE0959B6B}" type="presOf" srcId="{DCA6CC46-5409-4427-9832-8E3FA790B2EE}" destId="{CD41190B-104C-4C59-8FE0-FB43456AA449}" srcOrd="0" destOrd="0" presId="urn:microsoft.com/office/officeart/2005/8/layout/bProcess4"/>
    <dgm:cxn modelId="{0CEFF921-0A2A-4E4E-B4B6-A3E2DA9F5329}" type="presOf" srcId="{83EF468F-E6B8-48C6-8DDF-F5392ACECA0D}" destId="{C6F6DB6E-BF2A-42C9-9762-417A99513DAF}" srcOrd="0" destOrd="0" presId="urn:microsoft.com/office/officeart/2005/8/layout/bProcess4"/>
    <dgm:cxn modelId="{B954A5E7-A707-4106-BE32-7C706804AB02}" type="presOf" srcId="{183326F2-AB70-4C22-9411-CF64A01050CF}" destId="{DA751B36-7ACF-4816-B512-FAC956001275}" srcOrd="0" destOrd="0" presId="urn:microsoft.com/office/officeart/2005/8/layout/bProcess4"/>
    <dgm:cxn modelId="{3069F01B-EE23-4471-8A8F-486174AB4484}" type="presOf" srcId="{67B72342-2ACA-4106-8400-D774311E66A8}" destId="{03289E36-2063-4C08-AD0F-8C0031CB7C8B}" srcOrd="0" destOrd="0" presId="urn:microsoft.com/office/officeart/2005/8/layout/bProcess4"/>
    <dgm:cxn modelId="{623B1B2E-9180-42E4-BA08-A8C6D8950E4E}" type="presOf" srcId="{866C2BE5-1485-4B7D-B896-B10BEDBD7EFD}" destId="{DF629A98-8294-4DF3-B9FC-3879B35884A9}" srcOrd="0" destOrd="0" presId="urn:microsoft.com/office/officeart/2005/8/layout/bProcess4"/>
    <dgm:cxn modelId="{67CA9D6B-7A5C-437C-AC70-649F68C2929E}" type="presOf" srcId="{5108A34E-F1E2-4EAB-A87B-9A88CD450508}" destId="{FDC1EE7C-FBE3-40CA-915D-78FD9F137778}" srcOrd="0" destOrd="0" presId="urn:microsoft.com/office/officeart/2005/8/layout/bProcess4"/>
    <dgm:cxn modelId="{E32B9FFF-353D-40E2-B90E-79CF29A24AA0}" srcId="{83EF468F-E6B8-48C6-8DDF-F5392ACECA0D}" destId="{61C05B7B-23B5-42B6-BB65-91CCA0F09EA1}" srcOrd="5" destOrd="0" parTransId="{E3CB9FBB-AA73-490E-981D-B8E296621963}" sibTransId="{EBB65CD6-AA94-4DA3-98C8-D65333D190DB}"/>
    <dgm:cxn modelId="{1CA6C1D1-1724-483D-B5F4-F8ACD6658E4B}" type="presOf" srcId="{5DA32B50-E2CD-43F8-8F64-69FE6F898EC0}" destId="{D2941357-7F48-4D94-A23A-5E4814338664}" srcOrd="0" destOrd="0" presId="urn:microsoft.com/office/officeart/2005/8/layout/bProcess4"/>
    <dgm:cxn modelId="{092FC80A-83CF-43D7-87B9-1EF467987D4F}" type="presOf" srcId="{7E19D198-26DF-4D48-A28B-4B138AB7FCAD}" destId="{23A550EB-EE44-4E3D-B417-CA42118DDA7F}" srcOrd="0" destOrd="0" presId="urn:microsoft.com/office/officeart/2005/8/layout/bProcess4"/>
    <dgm:cxn modelId="{46977A3D-BE23-43F6-A231-41D96546708B}" srcId="{83EF468F-E6B8-48C6-8DDF-F5392ACECA0D}" destId="{2C63F2EF-168C-407B-81FB-395A73575047}" srcOrd="9" destOrd="0" parTransId="{1F0AE0FC-8A6E-493B-9F18-BB1763B1BC1C}" sibTransId="{4DD16FD8-80E7-4E91-9B07-C3332620F14B}"/>
    <dgm:cxn modelId="{B6AB7789-17FB-4B2C-B197-681A363A5240}" type="presOf" srcId="{EBB65CD6-AA94-4DA3-98C8-D65333D190DB}" destId="{F8A6234C-E8D1-41B6-B448-589BDAC2BC1D}" srcOrd="0" destOrd="0" presId="urn:microsoft.com/office/officeart/2005/8/layout/bProcess4"/>
    <dgm:cxn modelId="{04F7198D-2B66-49CF-A7B2-F495E3F8EDE6}" type="presOf" srcId="{D111568F-F9BC-493F-9682-1A48CB5B2A4E}" destId="{F58BA85A-0388-4DAA-86CD-8992B4593E4D}" srcOrd="0" destOrd="0" presId="urn:microsoft.com/office/officeart/2005/8/layout/bProcess4"/>
    <dgm:cxn modelId="{42D8BF24-2966-49C7-9845-EBC59C3086D8}" srcId="{83EF468F-E6B8-48C6-8DDF-F5392ACECA0D}" destId="{67B72342-2ACA-4106-8400-D774311E66A8}" srcOrd="6" destOrd="0" parTransId="{DFA02507-8873-45A6-90E3-B89D18585E50}" sibTransId="{47625E63-AD0F-4A59-BE18-65D3B5A622D6}"/>
    <dgm:cxn modelId="{FF621F86-4C30-4B31-BB03-F1B6B8800E1A}" type="presOf" srcId="{43A2769B-BF4C-4A83-A8EB-2FFA5FBBC5D2}" destId="{005806B2-34BA-4CC4-B076-78F5CC90A9AE}" srcOrd="0" destOrd="0" presId="urn:microsoft.com/office/officeart/2005/8/layout/bProcess4"/>
    <dgm:cxn modelId="{D072433B-E482-4608-BB00-57473EEDE0EA}" type="presOf" srcId="{47625E63-AD0F-4A59-BE18-65D3B5A622D6}" destId="{D34E3ADD-75A1-4897-AEA2-AE903D75DF3C}" srcOrd="0" destOrd="0" presId="urn:microsoft.com/office/officeart/2005/8/layout/bProcess4"/>
    <dgm:cxn modelId="{E626EB74-8732-4DAC-BFC7-5A44CECC613B}" srcId="{83EF468F-E6B8-48C6-8DDF-F5392ACECA0D}" destId="{5108A34E-F1E2-4EAB-A87B-9A88CD450508}" srcOrd="2" destOrd="0" parTransId="{CEC54259-7050-4A02-9E33-D025C70CD5A6}" sibTransId="{7E19D198-26DF-4D48-A28B-4B138AB7FCAD}"/>
    <dgm:cxn modelId="{6548639D-F6E2-4EE0-8295-14558E0F565A}" srcId="{83EF468F-E6B8-48C6-8DDF-F5392ACECA0D}" destId="{BCE932C2-4019-4AF0-8093-DF8F8B564A6E}" srcOrd="0" destOrd="0" parTransId="{76377C11-D98F-4911-BC98-F65595473094}" sibTransId="{183326F2-AB70-4C22-9411-CF64A01050CF}"/>
    <dgm:cxn modelId="{2BCE5DE7-F4FC-4E1F-B0E3-DD42536D61AE}" type="presOf" srcId="{2F9DF14D-3C99-4B76-9468-BAD30F1F5611}" destId="{E58BE509-56CA-4972-A1D1-8412AB7F6337}" srcOrd="0" destOrd="0" presId="urn:microsoft.com/office/officeart/2005/8/layout/bProcess4"/>
    <dgm:cxn modelId="{1B38B5C8-C2A3-41BC-BE2B-532F36A311DB}" type="presOf" srcId="{4F936BE1-83E2-46D5-8CBB-BAEED9450612}" destId="{C013B772-97FB-4C19-BA81-31E48B23D09C}" srcOrd="0" destOrd="0" presId="urn:microsoft.com/office/officeart/2005/8/layout/bProcess4"/>
    <dgm:cxn modelId="{BACFCA43-31B1-4CA5-A76E-1675DFB57B18}" srcId="{83EF468F-E6B8-48C6-8DDF-F5392ACECA0D}" destId="{866C2BE5-1485-4B7D-B896-B10BEDBD7EFD}" srcOrd="3" destOrd="0" parTransId="{0AE7E089-D9EA-4AF2-AB0D-9F899884F48E}" sibTransId="{5DA32B50-E2CD-43F8-8F64-69FE6F898EC0}"/>
    <dgm:cxn modelId="{1F361818-5267-4434-8FC7-9ECC2E113151}" srcId="{83EF468F-E6B8-48C6-8DDF-F5392ACECA0D}" destId="{2F9DF14D-3C99-4B76-9468-BAD30F1F5611}" srcOrd="7" destOrd="0" parTransId="{05015429-9F4E-4E7E-BD49-1D391E928C6E}" sibTransId="{D758BDFE-4BA6-4C86-86CE-D844AA56D031}"/>
    <dgm:cxn modelId="{3CEE6F20-C4D5-4124-A4C6-2B06240ED0EA}" type="presOf" srcId="{373363CF-E6C4-4198-8247-96B88054706F}" destId="{12B420B7-A393-46E0-95AD-B5FC89CD3398}" srcOrd="0" destOrd="0" presId="urn:microsoft.com/office/officeart/2005/8/layout/bProcess4"/>
    <dgm:cxn modelId="{484A93C4-7613-4AEE-832B-BDB002457420}" type="presOf" srcId="{61C05B7B-23B5-42B6-BB65-91CCA0F09EA1}" destId="{DDFF3C7A-5B21-4655-985D-55C21D0EC7A4}" srcOrd="0" destOrd="0" presId="urn:microsoft.com/office/officeart/2005/8/layout/bProcess4"/>
    <dgm:cxn modelId="{124CE784-D99F-49BE-87C6-3B91EBFA29ED}" srcId="{83EF468F-E6B8-48C6-8DDF-F5392ACECA0D}" destId="{F1B938BC-8A1E-40BC-B28A-AE18490967A6}" srcOrd="4" destOrd="0" parTransId="{21E92EEC-BA41-4636-85EC-961258FCA3D6}" sibTransId="{43A2769B-BF4C-4A83-A8EB-2FFA5FBBC5D2}"/>
    <dgm:cxn modelId="{F4FC220F-E39A-4FA5-B1EE-1B96C08B46B1}" type="presOf" srcId="{2C63F2EF-168C-407B-81FB-395A73575047}" destId="{65CABF24-C269-490F-9083-24B8B0430A68}" srcOrd="0" destOrd="0" presId="urn:microsoft.com/office/officeart/2005/8/layout/bProcess4"/>
    <dgm:cxn modelId="{319F0703-4E35-475E-98DF-865B22E6398F}" srcId="{83EF468F-E6B8-48C6-8DDF-F5392ACECA0D}" destId="{D111568F-F9BC-493F-9682-1A48CB5B2A4E}" srcOrd="8" destOrd="0" parTransId="{61C827C2-8167-45F2-AA4C-6D9FFB760D76}" sibTransId="{373363CF-E6C4-4198-8247-96B88054706F}"/>
    <dgm:cxn modelId="{050CE3B5-3360-482E-BCAA-00016E5FD38C}" type="presOf" srcId="{D758BDFE-4BA6-4C86-86CE-D844AA56D031}" destId="{74FA5A32-0996-41B7-A55D-09E2FF6B8E5C}" srcOrd="0" destOrd="0" presId="urn:microsoft.com/office/officeart/2005/8/layout/bProcess4"/>
    <dgm:cxn modelId="{7D7DB0B1-A5C3-4EA7-9342-42ED66C9695F}" type="presOf" srcId="{F1B938BC-8A1E-40BC-B28A-AE18490967A6}" destId="{18736194-A524-4126-940C-6D8FD2D710EA}" srcOrd="0" destOrd="0" presId="urn:microsoft.com/office/officeart/2005/8/layout/bProcess4"/>
    <dgm:cxn modelId="{5917D0D5-733B-4476-B20F-95E75E3EF027}" srcId="{83EF468F-E6B8-48C6-8DDF-F5392ACECA0D}" destId="{4F936BE1-83E2-46D5-8CBB-BAEED9450612}" srcOrd="1" destOrd="0" parTransId="{C5C7208D-107E-4C7C-B503-B9521096EF84}" sibTransId="{DCA6CC46-5409-4427-9832-8E3FA790B2EE}"/>
    <dgm:cxn modelId="{FF5B1646-7753-4EE7-B0EB-E1DBE747DA34}" type="presOf" srcId="{BCE932C2-4019-4AF0-8093-DF8F8B564A6E}" destId="{08C072A5-1B69-4DF3-B510-2B75BF416DCE}" srcOrd="0" destOrd="0" presId="urn:microsoft.com/office/officeart/2005/8/layout/bProcess4"/>
    <dgm:cxn modelId="{6746BB98-6D0C-4F02-84DD-98BA5F0EC00E}" type="presParOf" srcId="{C6F6DB6E-BF2A-42C9-9762-417A99513DAF}" destId="{E624B9DE-BDDD-424D-BB1D-BEA3F969CF47}" srcOrd="0" destOrd="0" presId="urn:microsoft.com/office/officeart/2005/8/layout/bProcess4"/>
    <dgm:cxn modelId="{7CE8850B-21A8-4CED-8BC1-2168A10D71E6}" type="presParOf" srcId="{E624B9DE-BDDD-424D-BB1D-BEA3F969CF47}" destId="{22C2067C-DDB4-4E75-9FED-CD093515DD5E}" srcOrd="0" destOrd="0" presId="urn:microsoft.com/office/officeart/2005/8/layout/bProcess4"/>
    <dgm:cxn modelId="{FD0A6D30-2B11-47BE-BD08-46D78A9EC78C}" type="presParOf" srcId="{E624B9DE-BDDD-424D-BB1D-BEA3F969CF47}" destId="{08C072A5-1B69-4DF3-B510-2B75BF416DCE}" srcOrd="1" destOrd="0" presId="urn:microsoft.com/office/officeart/2005/8/layout/bProcess4"/>
    <dgm:cxn modelId="{338056FF-A32C-407B-B8C5-AFBEC244BD19}" type="presParOf" srcId="{C6F6DB6E-BF2A-42C9-9762-417A99513DAF}" destId="{DA751B36-7ACF-4816-B512-FAC956001275}" srcOrd="1" destOrd="0" presId="urn:microsoft.com/office/officeart/2005/8/layout/bProcess4"/>
    <dgm:cxn modelId="{C3000E0B-22A1-4CA6-819D-0A4B93830633}" type="presParOf" srcId="{C6F6DB6E-BF2A-42C9-9762-417A99513DAF}" destId="{43974EC5-7765-472D-8B87-CCC730EE7F8A}" srcOrd="2" destOrd="0" presId="urn:microsoft.com/office/officeart/2005/8/layout/bProcess4"/>
    <dgm:cxn modelId="{5C95FE7C-2891-410C-ABCB-720E10B676F6}" type="presParOf" srcId="{43974EC5-7765-472D-8B87-CCC730EE7F8A}" destId="{383D97A6-61D6-406C-B0FC-F702673D4140}" srcOrd="0" destOrd="0" presId="urn:microsoft.com/office/officeart/2005/8/layout/bProcess4"/>
    <dgm:cxn modelId="{3BBDCB07-4AEB-4DE9-96D9-D61D6B102E50}" type="presParOf" srcId="{43974EC5-7765-472D-8B87-CCC730EE7F8A}" destId="{C013B772-97FB-4C19-BA81-31E48B23D09C}" srcOrd="1" destOrd="0" presId="urn:microsoft.com/office/officeart/2005/8/layout/bProcess4"/>
    <dgm:cxn modelId="{94556902-1571-43DD-8EAF-F495A8CF4DF3}" type="presParOf" srcId="{C6F6DB6E-BF2A-42C9-9762-417A99513DAF}" destId="{CD41190B-104C-4C59-8FE0-FB43456AA449}" srcOrd="3" destOrd="0" presId="urn:microsoft.com/office/officeart/2005/8/layout/bProcess4"/>
    <dgm:cxn modelId="{0DE5DD34-F0D0-4FE1-A5E8-D037DE811357}" type="presParOf" srcId="{C6F6DB6E-BF2A-42C9-9762-417A99513DAF}" destId="{135FC24B-0F74-4C1C-B01A-C641A3595EA1}" srcOrd="4" destOrd="0" presId="urn:microsoft.com/office/officeart/2005/8/layout/bProcess4"/>
    <dgm:cxn modelId="{9AF55572-78B8-4310-ABD8-E9D6452452C2}" type="presParOf" srcId="{135FC24B-0F74-4C1C-B01A-C641A3595EA1}" destId="{69B6F8D3-CC8C-44D8-88D7-48544A45437E}" srcOrd="0" destOrd="0" presId="urn:microsoft.com/office/officeart/2005/8/layout/bProcess4"/>
    <dgm:cxn modelId="{D0170614-08D2-4159-9738-E1D7E089463D}" type="presParOf" srcId="{135FC24B-0F74-4C1C-B01A-C641A3595EA1}" destId="{FDC1EE7C-FBE3-40CA-915D-78FD9F137778}" srcOrd="1" destOrd="0" presId="urn:microsoft.com/office/officeart/2005/8/layout/bProcess4"/>
    <dgm:cxn modelId="{4C8CC20D-66D8-4D95-8A44-61A160A0EADC}" type="presParOf" srcId="{C6F6DB6E-BF2A-42C9-9762-417A99513DAF}" destId="{23A550EB-EE44-4E3D-B417-CA42118DDA7F}" srcOrd="5" destOrd="0" presId="urn:microsoft.com/office/officeart/2005/8/layout/bProcess4"/>
    <dgm:cxn modelId="{A12CA505-56BF-4602-9571-163FAC33F3E8}" type="presParOf" srcId="{C6F6DB6E-BF2A-42C9-9762-417A99513DAF}" destId="{29388CA3-8311-4A1A-A578-F2172DFD2516}" srcOrd="6" destOrd="0" presId="urn:microsoft.com/office/officeart/2005/8/layout/bProcess4"/>
    <dgm:cxn modelId="{7837BA2D-D815-4624-96B4-0D27AD3D3846}" type="presParOf" srcId="{29388CA3-8311-4A1A-A578-F2172DFD2516}" destId="{581EE0E5-A20B-48AF-8854-327A037A19CF}" srcOrd="0" destOrd="0" presId="urn:microsoft.com/office/officeart/2005/8/layout/bProcess4"/>
    <dgm:cxn modelId="{83C18588-829F-4F9B-ACFC-FAC91F8DCC03}" type="presParOf" srcId="{29388CA3-8311-4A1A-A578-F2172DFD2516}" destId="{DF629A98-8294-4DF3-B9FC-3879B35884A9}" srcOrd="1" destOrd="0" presId="urn:microsoft.com/office/officeart/2005/8/layout/bProcess4"/>
    <dgm:cxn modelId="{2A080796-2E1B-4D70-9035-F5CAE4B1EFE3}" type="presParOf" srcId="{C6F6DB6E-BF2A-42C9-9762-417A99513DAF}" destId="{D2941357-7F48-4D94-A23A-5E4814338664}" srcOrd="7" destOrd="0" presId="urn:microsoft.com/office/officeart/2005/8/layout/bProcess4"/>
    <dgm:cxn modelId="{91AC846F-3F19-4154-AC84-FA5F2B11CA0E}" type="presParOf" srcId="{C6F6DB6E-BF2A-42C9-9762-417A99513DAF}" destId="{AF96DBD1-1A82-4EFF-9085-CF5D3C3C1A85}" srcOrd="8" destOrd="0" presId="urn:microsoft.com/office/officeart/2005/8/layout/bProcess4"/>
    <dgm:cxn modelId="{0FDF99B4-5868-4171-9C5B-126A81D7A190}" type="presParOf" srcId="{AF96DBD1-1A82-4EFF-9085-CF5D3C3C1A85}" destId="{7EBAECBB-2E70-4EE7-AE5E-8DACBCDBF4F8}" srcOrd="0" destOrd="0" presId="urn:microsoft.com/office/officeart/2005/8/layout/bProcess4"/>
    <dgm:cxn modelId="{7E33696F-4D5C-43CB-862B-3DA04F234640}" type="presParOf" srcId="{AF96DBD1-1A82-4EFF-9085-CF5D3C3C1A85}" destId="{18736194-A524-4126-940C-6D8FD2D710EA}" srcOrd="1" destOrd="0" presId="urn:microsoft.com/office/officeart/2005/8/layout/bProcess4"/>
    <dgm:cxn modelId="{48E04468-13D6-4EE8-BEA4-0A122CBC8367}" type="presParOf" srcId="{C6F6DB6E-BF2A-42C9-9762-417A99513DAF}" destId="{005806B2-34BA-4CC4-B076-78F5CC90A9AE}" srcOrd="9" destOrd="0" presId="urn:microsoft.com/office/officeart/2005/8/layout/bProcess4"/>
    <dgm:cxn modelId="{E1F01EE0-8B31-4871-9279-89D4BA37400F}" type="presParOf" srcId="{C6F6DB6E-BF2A-42C9-9762-417A99513DAF}" destId="{C7AE2094-F3AB-48A7-9F42-A756B45A7F6B}" srcOrd="10" destOrd="0" presId="urn:microsoft.com/office/officeart/2005/8/layout/bProcess4"/>
    <dgm:cxn modelId="{46ED2582-814E-4E0A-B93F-A77136DEFF37}" type="presParOf" srcId="{C7AE2094-F3AB-48A7-9F42-A756B45A7F6B}" destId="{BE37C065-CC76-4F42-B78D-9052EF635001}" srcOrd="0" destOrd="0" presId="urn:microsoft.com/office/officeart/2005/8/layout/bProcess4"/>
    <dgm:cxn modelId="{5CD6CCD0-43FF-43E6-81CA-3DBB45EF5052}" type="presParOf" srcId="{C7AE2094-F3AB-48A7-9F42-A756B45A7F6B}" destId="{DDFF3C7A-5B21-4655-985D-55C21D0EC7A4}" srcOrd="1" destOrd="0" presId="urn:microsoft.com/office/officeart/2005/8/layout/bProcess4"/>
    <dgm:cxn modelId="{9AEB5AB7-CF8D-495D-8E93-4F197CC0EE34}" type="presParOf" srcId="{C6F6DB6E-BF2A-42C9-9762-417A99513DAF}" destId="{F8A6234C-E8D1-41B6-B448-589BDAC2BC1D}" srcOrd="11" destOrd="0" presId="urn:microsoft.com/office/officeart/2005/8/layout/bProcess4"/>
    <dgm:cxn modelId="{C1BED0FD-1161-4E47-BF37-FE9D64579B75}" type="presParOf" srcId="{C6F6DB6E-BF2A-42C9-9762-417A99513DAF}" destId="{A2EFDBF1-04E1-4A7F-8314-63E29990C972}" srcOrd="12" destOrd="0" presId="urn:microsoft.com/office/officeart/2005/8/layout/bProcess4"/>
    <dgm:cxn modelId="{554E1AC1-3CE5-4B2E-9A71-81562B8A05AB}" type="presParOf" srcId="{A2EFDBF1-04E1-4A7F-8314-63E29990C972}" destId="{5A44DDC2-6A28-403D-AF63-DAFB8B4EA462}" srcOrd="0" destOrd="0" presId="urn:microsoft.com/office/officeart/2005/8/layout/bProcess4"/>
    <dgm:cxn modelId="{94C67A78-F9FF-4EA0-85D8-E7235A9AA4C9}" type="presParOf" srcId="{A2EFDBF1-04E1-4A7F-8314-63E29990C972}" destId="{03289E36-2063-4C08-AD0F-8C0031CB7C8B}" srcOrd="1" destOrd="0" presId="urn:microsoft.com/office/officeart/2005/8/layout/bProcess4"/>
    <dgm:cxn modelId="{9D07043E-AA83-40A5-AAF1-7ABE5D6816F7}" type="presParOf" srcId="{C6F6DB6E-BF2A-42C9-9762-417A99513DAF}" destId="{D34E3ADD-75A1-4897-AEA2-AE903D75DF3C}" srcOrd="13" destOrd="0" presId="urn:microsoft.com/office/officeart/2005/8/layout/bProcess4"/>
    <dgm:cxn modelId="{4E8CE839-40B5-48B0-80C9-B1D5E3DA2B7A}" type="presParOf" srcId="{C6F6DB6E-BF2A-42C9-9762-417A99513DAF}" destId="{3DB6DBDF-3DC4-41E0-AB1D-5D736CE9A7B8}" srcOrd="14" destOrd="0" presId="urn:microsoft.com/office/officeart/2005/8/layout/bProcess4"/>
    <dgm:cxn modelId="{96138F65-33DA-499B-B8A5-72FB532092BD}" type="presParOf" srcId="{3DB6DBDF-3DC4-41E0-AB1D-5D736CE9A7B8}" destId="{3CA83B21-EA03-4870-BD4A-93C783942726}" srcOrd="0" destOrd="0" presId="urn:microsoft.com/office/officeart/2005/8/layout/bProcess4"/>
    <dgm:cxn modelId="{7E415F8B-DB8D-49AF-8E94-8B644AB8601B}" type="presParOf" srcId="{3DB6DBDF-3DC4-41E0-AB1D-5D736CE9A7B8}" destId="{E58BE509-56CA-4972-A1D1-8412AB7F6337}" srcOrd="1" destOrd="0" presId="urn:microsoft.com/office/officeart/2005/8/layout/bProcess4"/>
    <dgm:cxn modelId="{E3FC626D-9629-4901-975D-F4D01B16F7FA}" type="presParOf" srcId="{C6F6DB6E-BF2A-42C9-9762-417A99513DAF}" destId="{74FA5A32-0996-41B7-A55D-09E2FF6B8E5C}" srcOrd="15" destOrd="0" presId="urn:microsoft.com/office/officeart/2005/8/layout/bProcess4"/>
    <dgm:cxn modelId="{83885171-523E-406E-BFCA-184E352F7632}" type="presParOf" srcId="{C6F6DB6E-BF2A-42C9-9762-417A99513DAF}" destId="{EAF10AB7-4C2D-48EE-B702-58CB253FB445}" srcOrd="16" destOrd="0" presId="urn:microsoft.com/office/officeart/2005/8/layout/bProcess4"/>
    <dgm:cxn modelId="{A32E51A6-0865-484E-80ED-AC58697B6856}" type="presParOf" srcId="{EAF10AB7-4C2D-48EE-B702-58CB253FB445}" destId="{255B44D4-F05A-4348-AC1E-BA4A4B45AED4}" srcOrd="0" destOrd="0" presId="urn:microsoft.com/office/officeart/2005/8/layout/bProcess4"/>
    <dgm:cxn modelId="{32E1BD9E-6491-4D9E-8369-CB1067EFF97E}" type="presParOf" srcId="{EAF10AB7-4C2D-48EE-B702-58CB253FB445}" destId="{F58BA85A-0388-4DAA-86CD-8992B4593E4D}" srcOrd="1" destOrd="0" presId="urn:microsoft.com/office/officeart/2005/8/layout/bProcess4"/>
    <dgm:cxn modelId="{A319FCE0-FB39-4363-8E9F-584E3CE15BA9}" type="presParOf" srcId="{C6F6DB6E-BF2A-42C9-9762-417A99513DAF}" destId="{12B420B7-A393-46E0-95AD-B5FC89CD3398}" srcOrd="17" destOrd="0" presId="urn:microsoft.com/office/officeart/2005/8/layout/bProcess4"/>
    <dgm:cxn modelId="{7C917C39-80FB-428C-8C8F-29558B2D39DE}" type="presParOf" srcId="{C6F6DB6E-BF2A-42C9-9762-417A99513DAF}" destId="{7FD64527-CEE0-4CB6-B230-8DCE121843B1}" srcOrd="18" destOrd="0" presId="urn:microsoft.com/office/officeart/2005/8/layout/bProcess4"/>
    <dgm:cxn modelId="{C069DD52-A8E6-4264-9334-A59435225020}" type="presParOf" srcId="{7FD64527-CEE0-4CB6-B230-8DCE121843B1}" destId="{F87FF1F9-1A6D-4DED-A56C-13AAB8A87BAB}" srcOrd="0" destOrd="0" presId="urn:microsoft.com/office/officeart/2005/8/layout/bProcess4"/>
    <dgm:cxn modelId="{81C1531F-487B-4D12-981F-D6A3C7C4168D}" type="presParOf" srcId="{7FD64527-CEE0-4CB6-B230-8DCE121843B1}" destId="{65CABF24-C269-490F-9083-24B8B0430A68}" srcOrd="1" destOrd="0" presId="urn:microsoft.com/office/officeart/2005/8/layout/bProcess4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8457E5-6016-41F8-B998-BF34C02395B2}" type="doc">
      <dgm:prSet loTypeId="urn:microsoft.com/office/officeart/2005/8/layout/bProcess4" loCatId="process" qsTypeId="urn:microsoft.com/office/officeart/2005/8/quickstyle/3d1" qsCatId="3D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4375104-BAEC-435C-9E67-03A1C62BD214}">
      <dgm:prSet/>
      <dgm:spPr/>
      <dgm:t>
        <a:bodyPr/>
        <a:lstStyle/>
        <a:p>
          <a:pPr rtl="0"/>
          <a:r>
            <a:rPr lang="en-US" b="1" dirty="0" smtClean="0"/>
            <a:t>JAL JEERA POWDER</a:t>
          </a:r>
          <a:endParaRPr lang="en-US" dirty="0"/>
        </a:p>
      </dgm:t>
    </dgm:pt>
    <dgm:pt modelId="{AD28BB04-F435-4158-ADD6-2C9E42DE6CDD}" type="parTrans" cxnId="{46653301-00C3-4926-ABD6-F1AF7D6E96D5}">
      <dgm:prSet/>
      <dgm:spPr/>
      <dgm:t>
        <a:bodyPr/>
        <a:lstStyle/>
        <a:p>
          <a:endParaRPr lang="en-US"/>
        </a:p>
      </dgm:t>
    </dgm:pt>
    <dgm:pt modelId="{105D3FBA-C46D-4B8B-90DF-9E39FD9F5492}" type="sibTrans" cxnId="{46653301-00C3-4926-ABD6-F1AF7D6E96D5}">
      <dgm:prSet/>
      <dgm:spPr/>
      <dgm:t>
        <a:bodyPr/>
        <a:lstStyle/>
        <a:p>
          <a:endParaRPr lang="en-US"/>
        </a:p>
      </dgm:t>
    </dgm:pt>
    <dgm:pt modelId="{F46B9B33-FF51-48D5-A21D-26E4BF897037}">
      <dgm:prSet/>
      <dgm:spPr/>
      <dgm:t>
        <a:bodyPr/>
        <a:lstStyle/>
        <a:p>
          <a:pPr rtl="0"/>
          <a:r>
            <a:rPr lang="en-US" b="1" dirty="0" smtClean="0"/>
            <a:t>ACHAAR MASALA</a:t>
          </a:r>
          <a:endParaRPr lang="en-US" dirty="0"/>
        </a:p>
      </dgm:t>
    </dgm:pt>
    <dgm:pt modelId="{59EA8108-EE10-4B58-8BEB-5E49FA2088AF}" type="parTrans" cxnId="{4B508153-7690-4173-A659-D324D68952C4}">
      <dgm:prSet/>
      <dgm:spPr/>
      <dgm:t>
        <a:bodyPr/>
        <a:lstStyle/>
        <a:p>
          <a:endParaRPr lang="en-US"/>
        </a:p>
      </dgm:t>
    </dgm:pt>
    <dgm:pt modelId="{BE4CC5AA-4950-40D0-AA80-03FB11727642}" type="sibTrans" cxnId="{4B508153-7690-4173-A659-D324D68952C4}">
      <dgm:prSet/>
      <dgm:spPr/>
      <dgm:t>
        <a:bodyPr/>
        <a:lstStyle/>
        <a:p>
          <a:endParaRPr lang="en-US"/>
        </a:p>
      </dgm:t>
    </dgm:pt>
    <dgm:pt modelId="{10FEBC74-3C75-4C28-9DD0-CE279FF218B5}">
      <dgm:prSet/>
      <dgm:spPr/>
      <dgm:t>
        <a:bodyPr/>
        <a:lstStyle/>
        <a:p>
          <a:pPr rtl="0"/>
          <a:r>
            <a:rPr lang="en-US" b="1" dirty="0" smtClean="0"/>
            <a:t>THANDAI POWDER</a:t>
          </a:r>
          <a:endParaRPr lang="en-US" dirty="0"/>
        </a:p>
      </dgm:t>
    </dgm:pt>
    <dgm:pt modelId="{66D59014-6CE7-4E1E-8454-6F9DEDC2E5CD}" type="parTrans" cxnId="{3CFF1D93-4390-4450-8138-472A9E2AA9CB}">
      <dgm:prSet/>
      <dgm:spPr/>
      <dgm:t>
        <a:bodyPr/>
        <a:lstStyle/>
        <a:p>
          <a:endParaRPr lang="en-US"/>
        </a:p>
      </dgm:t>
    </dgm:pt>
    <dgm:pt modelId="{564546AE-CCEE-45B4-8311-5C1C48A073AD}" type="sibTrans" cxnId="{3CFF1D93-4390-4450-8138-472A9E2AA9CB}">
      <dgm:prSet/>
      <dgm:spPr/>
      <dgm:t>
        <a:bodyPr/>
        <a:lstStyle/>
        <a:p>
          <a:endParaRPr lang="en-US"/>
        </a:p>
      </dgm:t>
    </dgm:pt>
    <dgm:pt modelId="{B9CD12C1-5765-48F3-BC23-2990B654B51D}">
      <dgm:prSet/>
      <dgm:spPr/>
      <dgm:t>
        <a:bodyPr/>
        <a:lstStyle/>
        <a:p>
          <a:pPr rtl="0"/>
          <a:r>
            <a:rPr lang="en-US" b="1" dirty="0" smtClean="0"/>
            <a:t>SUBZI MASALA</a:t>
          </a:r>
          <a:endParaRPr lang="en-US" dirty="0"/>
        </a:p>
      </dgm:t>
    </dgm:pt>
    <dgm:pt modelId="{76B4D086-4644-4EA0-8E0A-C5E2DA2E57D7}" type="parTrans" cxnId="{319C1D14-F420-4949-8936-5E9C530239D5}">
      <dgm:prSet/>
      <dgm:spPr/>
      <dgm:t>
        <a:bodyPr/>
        <a:lstStyle/>
        <a:p>
          <a:endParaRPr lang="en-US"/>
        </a:p>
      </dgm:t>
    </dgm:pt>
    <dgm:pt modelId="{C7C0134F-1FEF-4BD2-B5A9-709E77E3CCFD}" type="sibTrans" cxnId="{319C1D14-F420-4949-8936-5E9C530239D5}">
      <dgm:prSet/>
      <dgm:spPr/>
      <dgm:t>
        <a:bodyPr/>
        <a:lstStyle/>
        <a:p>
          <a:endParaRPr lang="en-US"/>
        </a:p>
      </dgm:t>
    </dgm:pt>
    <dgm:pt modelId="{3768DA84-5AD5-4669-8DCF-81AD9E3497E8}">
      <dgm:prSet/>
      <dgm:spPr/>
      <dgm:t>
        <a:bodyPr/>
        <a:lstStyle/>
        <a:p>
          <a:pPr rtl="0"/>
          <a:r>
            <a:rPr lang="en-US" b="1" dirty="0" smtClean="0"/>
            <a:t>SPECIAL KITCHEN KING   </a:t>
          </a:r>
          <a:endParaRPr lang="en-US" dirty="0"/>
        </a:p>
      </dgm:t>
    </dgm:pt>
    <dgm:pt modelId="{6C6AA7A4-97E3-43CB-9735-C1F9F6AA71F5}" type="parTrans" cxnId="{8202E9EC-73BB-42BD-94F6-4FE5A76C80F2}">
      <dgm:prSet/>
      <dgm:spPr/>
      <dgm:t>
        <a:bodyPr/>
        <a:lstStyle/>
        <a:p>
          <a:endParaRPr lang="en-US"/>
        </a:p>
      </dgm:t>
    </dgm:pt>
    <dgm:pt modelId="{6DFAABCD-28E8-4B2B-B591-846BF2E6F89A}" type="sibTrans" cxnId="{8202E9EC-73BB-42BD-94F6-4FE5A76C80F2}">
      <dgm:prSet/>
      <dgm:spPr/>
      <dgm:t>
        <a:bodyPr/>
        <a:lstStyle/>
        <a:p>
          <a:endParaRPr lang="en-US"/>
        </a:p>
      </dgm:t>
    </dgm:pt>
    <dgm:pt modelId="{2A92A572-3431-4AD1-839E-32C0EFA4DEAC}">
      <dgm:prSet/>
      <dgm:spPr/>
      <dgm:t>
        <a:bodyPr/>
        <a:lstStyle/>
        <a:p>
          <a:pPr rtl="0"/>
          <a:r>
            <a:rPr lang="en-US" b="1" dirty="0" smtClean="0"/>
            <a:t>SAUNTH POWDER</a:t>
          </a:r>
          <a:endParaRPr lang="en-US" dirty="0"/>
        </a:p>
      </dgm:t>
    </dgm:pt>
    <dgm:pt modelId="{08EA8B06-51EC-4B43-B4C5-25FE5FA0D8F2}" type="parTrans" cxnId="{F3A4DF91-B60E-45DD-BC95-07C511F7400B}">
      <dgm:prSet/>
      <dgm:spPr/>
      <dgm:t>
        <a:bodyPr/>
        <a:lstStyle/>
        <a:p>
          <a:endParaRPr lang="en-US"/>
        </a:p>
      </dgm:t>
    </dgm:pt>
    <dgm:pt modelId="{D3F7AB7D-2361-4A08-A796-0E6868EE6E43}" type="sibTrans" cxnId="{F3A4DF91-B60E-45DD-BC95-07C511F7400B}">
      <dgm:prSet/>
      <dgm:spPr/>
      <dgm:t>
        <a:bodyPr/>
        <a:lstStyle/>
        <a:p>
          <a:endParaRPr lang="en-US"/>
        </a:p>
      </dgm:t>
    </dgm:pt>
    <dgm:pt modelId="{92208C3E-25FE-4CC6-AB88-317F37A86D08}">
      <dgm:prSet/>
      <dgm:spPr/>
      <dgm:t>
        <a:bodyPr/>
        <a:lstStyle/>
        <a:p>
          <a:pPr rtl="0"/>
          <a:r>
            <a:rPr lang="en-US" b="1" dirty="0" smtClean="0"/>
            <a:t>SAUNF POWDER</a:t>
          </a:r>
          <a:endParaRPr lang="en-US" dirty="0"/>
        </a:p>
      </dgm:t>
    </dgm:pt>
    <dgm:pt modelId="{60DAA445-2819-4F73-8E32-DBAD403093B7}" type="parTrans" cxnId="{42781AB1-9766-42CD-B2F6-2245A32AEE77}">
      <dgm:prSet/>
      <dgm:spPr/>
      <dgm:t>
        <a:bodyPr/>
        <a:lstStyle/>
        <a:p>
          <a:endParaRPr lang="en-US"/>
        </a:p>
      </dgm:t>
    </dgm:pt>
    <dgm:pt modelId="{6899A48F-B74D-4AD3-B696-F14DC4A2C9CE}" type="sibTrans" cxnId="{42781AB1-9766-42CD-B2F6-2245A32AEE77}">
      <dgm:prSet/>
      <dgm:spPr/>
      <dgm:t>
        <a:bodyPr/>
        <a:lstStyle/>
        <a:p>
          <a:endParaRPr lang="en-US"/>
        </a:p>
      </dgm:t>
    </dgm:pt>
    <dgm:pt modelId="{3B4BF0D4-293A-4E03-901A-B67AECB4A8A2}">
      <dgm:prSet/>
      <dgm:spPr/>
      <dgm:t>
        <a:bodyPr/>
        <a:lstStyle/>
        <a:p>
          <a:pPr rtl="0"/>
          <a:r>
            <a:rPr lang="en-US" b="1" dirty="0" smtClean="0"/>
            <a:t>JEERA POWDER</a:t>
          </a:r>
          <a:endParaRPr lang="en-US" dirty="0"/>
        </a:p>
      </dgm:t>
    </dgm:pt>
    <dgm:pt modelId="{06E491A2-8C22-4C33-98E2-25B18EAADC1A}" type="parTrans" cxnId="{7A709988-9FCB-45E0-8D2C-3757093F37A0}">
      <dgm:prSet/>
      <dgm:spPr/>
      <dgm:t>
        <a:bodyPr/>
        <a:lstStyle/>
        <a:p>
          <a:endParaRPr lang="en-US"/>
        </a:p>
      </dgm:t>
    </dgm:pt>
    <dgm:pt modelId="{E972363C-1651-47DA-A5CB-5635B2723812}" type="sibTrans" cxnId="{7A709988-9FCB-45E0-8D2C-3757093F37A0}">
      <dgm:prSet/>
      <dgm:spPr/>
      <dgm:t>
        <a:bodyPr/>
        <a:lstStyle/>
        <a:p>
          <a:endParaRPr lang="en-US"/>
        </a:p>
      </dgm:t>
    </dgm:pt>
    <dgm:pt modelId="{25B90786-ECC1-41DF-8EBB-A47EB8455120}">
      <dgm:prSet/>
      <dgm:spPr/>
      <dgm:t>
        <a:bodyPr/>
        <a:lstStyle/>
        <a:p>
          <a:pPr rtl="0"/>
          <a:r>
            <a:rPr lang="en-US" b="1" dirty="0" smtClean="0"/>
            <a:t>KALI MIRCH POWDER</a:t>
          </a:r>
          <a:endParaRPr lang="en-US" dirty="0"/>
        </a:p>
      </dgm:t>
    </dgm:pt>
    <dgm:pt modelId="{4E94D3B8-1ECA-4042-8FCB-A4A0A8035AAD}" type="parTrans" cxnId="{D14B4CA1-5CF2-45D7-A321-8B5DF794B831}">
      <dgm:prSet/>
      <dgm:spPr/>
      <dgm:t>
        <a:bodyPr/>
        <a:lstStyle/>
        <a:p>
          <a:endParaRPr lang="en-US"/>
        </a:p>
      </dgm:t>
    </dgm:pt>
    <dgm:pt modelId="{F67E627D-A9C9-41A6-9200-728F7D78FAE0}" type="sibTrans" cxnId="{D14B4CA1-5CF2-45D7-A321-8B5DF794B831}">
      <dgm:prSet/>
      <dgm:spPr/>
      <dgm:t>
        <a:bodyPr/>
        <a:lstStyle/>
        <a:p>
          <a:endParaRPr lang="en-US"/>
        </a:p>
      </dgm:t>
    </dgm:pt>
    <dgm:pt modelId="{379F0144-2A0F-4FD6-BD82-89B7FA5A084A}">
      <dgm:prSet/>
      <dgm:spPr/>
      <dgm:t>
        <a:bodyPr/>
        <a:lstStyle/>
        <a:p>
          <a:pPr rtl="0"/>
          <a:r>
            <a:rPr lang="en-US" b="1" dirty="0" smtClean="0"/>
            <a:t>KASOORI METHI</a:t>
          </a:r>
          <a:endParaRPr lang="en-US" dirty="0"/>
        </a:p>
      </dgm:t>
    </dgm:pt>
    <dgm:pt modelId="{86C724D5-CF36-43D0-9AFF-BCDE2BD09F84}" type="parTrans" cxnId="{5309288F-AABC-4CEC-9CF9-84190B32BC83}">
      <dgm:prSet/>
      <dgm:spPr/>
      <dgm:t>
        <a:bodyPr/>
        <a:lstStyle/>
        <a:p>
          <a:endParaRPr lang="en-US"/>
        </a:p>
      </dgm:t>
    </dgm:pt>
    <dgm:pt modelId="{481B5B51-6BEE-4AD3-887F-E14DE66BC6AD}" type="sibTrans" cxnId="{5309288F-AABC-4CEC-9CF9-84190B32BC83}">
      <dgm:prSet/>
      <dgm:spPr/>
      <dgm:t>
        <a:bodyPr/>
        <a:lstStyle/>
        <a:p>
          <a:endParaRPr lang="en-US"/>
        </a:p>
      </dgm:t>
    </dgm:pt>
    <dgm:pt modelId="{DF04D8C7-C1F5-47F7-840D-64BD7AEF20B0}">
      <dgm:prSet/>
      <dgm:spPr/>
      <dgm:t>
        <a:bodyPr/>
        <a:lstStyle/>
        <a:p>
          <a:pPr rtl="0"/>
          <a:r>
            <a:rPr lang="en-US" b="1" dirty="0" smtClean="0"/>
            <a:t>RAJMA MASALA</a:t>
          </a:r>
          <a:endParaRPr lang="en-US" dirty="0"/>
        </a:p>
      </dgm:t>
    </dgm:pt>
    <dgm:pt modelId="{B9686667-5627-441D-AE0B-D1CA118B115C}" type="parTrans" cxnId="{E1E380AB-FE38-4238-A80F-B51C80E4DDA3}">
      <dgm:prSet/>
      <dgm:spPr/>
      <dgm:t>
        <a:bodyPr/>
        <a:lstStyle/>
        <a:p>
          <a:endParaRPr lang="en-US"/>
        </a:p>
      </dgm:t>
    </dgm:pt>
    <dgm:pt modelId="{51418095-7152-4FEF-9943-08F1A7858F01}" type="sibTrans" cxnId="{E1E380AB-FE38-4238-A80F-B51C80E4DDA3}">
      <dgm:prSet/>
      <dgm:spPr/>
      <dgm:t>
        <a:bodyPr/>
        <a:lstStyle/>
        <a:p>
          <a:endParaRPr lang="en-US"/>
        </a:p>
      </dgm:t>
    </dgm:pt>
    <dgm:pt modelId="{F8B4332E-A0F7-45D2-ADCE-1EA603AF72D8}" type="pres">
      <dgm:prSet presAssocID="{158457E5-6016-41F8-B998-BF34C02395B2}" presName="Name0" presStyleCnt="0">
        <dgm:presLayoutVars>
          <dgm:dir/>
          <dgm:resizeHandles/>
        </dgm:presLayoutVars>
      </dgm:prSet>
      <dgm:spPr/>
    </dgm:pt>
    <dgm:pt modelId="{E4CD3692-1A67-4ABB-95AA-54B103BC23EF}" type="pres">
      <dgm:prSet presAssocID="{44375104-BAEC-435C-9E67-03A1C62BD214}" presName="compNode" presStyleCnt="0"/>
      <dgm:spPr/>
    </dgm:pt>
    <dgm:pt modelId="{C1509022-DB44-4FE1-B346-0291AE8EF330}" type="pres">
      <dgm:prSet presAssocID="{44375104-BAEC-435C-9E67-03A1C62BD214}" presName="dummyConnPt" presStyleCnt="0"/>
      <dgm:spPr/>
    </dgm:pt>
    <dgm:pt modelId="{857B02DC-1E14-4F60-B059-1FCBE507EE54}" type="pres">
      <dgm:prSet presAssocID="{44375104-BAEC-435C-9E67-03A1C62BD214}" presName="node" presStyleLbl="node1" presStyleIdx="0" presStyleCnt="11">
        <dgm:presLayoutVars>
          <dgm:bulletEnabled val="1"/>
        </dgm:presLayoutVars>
      </dgm:prSet>
      <dgm:spPr/>
    </dgm:pt>
    <dgm:pt modelId="{FA30F049-627A-4210-87DF-784DFC55D8CB}" type="pres">
      <dgm:prSet presAssocID="{105D3FBA-C46D-4B8B-90DF-9E39FD9F5492}" presName="sibTrans" presStyleLbl="bgSibTrans2D1" presStyleIdx="0" presStyleCnt="10"/>
      <dgm:spPr/>
    </dgm:pt>
    <dgm:pt modelId="{8A1A4F82-F0A4-4E94-BC55-3E09A6436C85}" type="pres">
      <dgm:prSet presAssocID="{F46B9B33-FF51-48D5-A21D-26E4BF897037}" presName="compNode" presStyleCnt="0"/>
      <dgm:spPr/>
    </dgm:pt>
    <dgm:pt modelId="{D426961C-F8E6-4496-960C-A551A8ECD690}" type="pres">
      <dgm:prSet presAssocID="{F46B9B33-FF51-48D5-A21D-26E4BF897037}" presName="dummyConnPt" presStyleCnt="0"/>
      <dgm:spPr/>
    </dgm:pt>
    <dgm:pt modelId="{5D127644-D958-4EC8-932C-732284AA31E9}" type="pres">
      <dgm:prSet presAssocID="{F46B9B33-FF51-48D5-A21D-26E4BF897037}" presName="node" presStyleLbl="node1" presStyleIdx="1" presStyleCnt="11">
        <dgm:presLayoutVars>
          <dgm:bulletEnabled val="1"/>
        </dgm:presLayoutVars>
      </dgm:prSet>
      <dgm:spPr/>
    </dgm:pt>
    <dgm:pt modelId="{C0CB1A26-8907-4E84-87E6-B943FF76140B}" type="pres">
      <dgm:prSet presAssocID="{BE4CC5AA-4950-40D0-AA80-03FB11727642}" presName="sibTrans" presStyleLbl="bgSibTrans2D1" presStyleIdx="1" presStyleCnt="10"/>
      <dgm:spPr/>
    </dgm:pt>
    <dgm:pt modelId="{01E5E640-A721-4A54-BA58-6D22A8B376ED}" type="pres">
      <dgm:prSet presAssocID="{10FEBC74-3C75-4C28-9DD0-CE279FF218B5}" presName="compNode" presStyleCnt="0"/>
      <dgm:spPr/>
    </dgm:pt>
    <dgm:pt modelId="{4CAFBBC6-0405-4912-9515-BD8104A31558}" type="pres">
      <dgm:prSet presAssocID="{10FEBC74-3C75-4C28-9DD0-CE279FF218B5}" presName="dummyConnPt" presStyleCnt="0"/>
      <dgm:spPr/>
    </dgm:pt>
    <dgm:pt modelId="{36924D5A-93C3-450B-92E0-EDA0007A54BA}" type="pres">
      <dgm:prSet presAssocID="{10FEBC74-3C75-4C28-9DD0-CE279FF218B5}" presName="node" presStyleLbl="node1" presStyleIdx="2" presStyleCnt="11">
        <dgm:presLayoutVars>
          <dgm:bulletEnabled val="1"/>
        </dgm:presLayoutVars>
      </dgm:prSet>
      <dgm:spPr/>
    </dgm:pt>
    <dgm:pt modelId="{C882CA26-7B70-43BE-AFD1-3FF7657F524D}" type="pres">
      <dgm:prSet presAssocID="{564546AE-CCEE-45B4-8311-5C1C48A073AD}" presName="sibTrans" presStyleLbl="bgSibTrans2D1" presStyleIdx="2" presStyleCnt="10"/>
      <dgm:spPr/>
    </dgm:pt>
    <dgm:pt modelId="{0BA58CD2-2432-438F-990E-6F946E585254}" type="pres">
      <dgm:prSet presAssocID="{B9CD12C1-5765-48F3-BC23-2990B654B51D}" presName="compNode" presStyleCnt="0"/>
      <dgm:spPr/>
    </dgm:pt>
    <dgm:pt modelId="{26560911-83D4-4679-A3D4-1408D8BAB5CB}" type="pres">
      <dgm:prSet presAssocID="{B9CD12C1-5765-48F3-BC23-2990B654B51D}" presName="dummyConnPt" presStyleCnt="0"/>
      <dgm:spPr/>
    </dgm:pt>
    <dgm:pt modelId="{0802FEC8-09F3-4FF3-B78E-6FDA26CCF28A}" type="pres">
      <dgm:prSet presAssocID="{B9CD12C1-5765-48F3-BC23-2990B654B51D}" presName="node" presStyleLbl="node1" presStyleIdx="3" presStyleCnt="11">
        <dgm:presLayoutVars>
          <dgm:bulletEnabled val="1"/>
        </dgm:presLayoutVars>
      </dgm:prSet>
      <dgm:spPr/>
    </dgm:pt>
    <dgm:pt modelId="{AD458472-635F-4C48-9FD2-A94E4D89A49D}" type="pres">
      <dgm:prSet presAssocID="{C7C0134F-1FEF-4BD2-B5A9-709E77E3CCFD}" presName="sibTrans" presStyleLbl="bgSibTrans2D1" presStyleIdx="3" presStyleCnt="10"/>
      <dgm:spPr/>
    </dgm:pt>
    <dgm:pt modelId="{D86E9A5F-4B0B-4B79-8930-95CEF6E9B44F}" type="pres">
      <dgm:prSet presAssocID="{3768DA84-5AD5-4669-8DCF-81AD9E3497E8}" presName="compNode" presStyleCnt="0"/>
      <dgm:spPr/>
    </dgm:pt>
    <dgm:pt modelId="{B051EA3D-3839-482A-AA6F-7F6BB9660E92}" type="pres">
      <dgm:prSet presAssocID="{3768DA84-5AD5-4669-8DCF-81AD9E3497E8}" presName="dummyConnPt" presStyleCnt="0"/>
      <dgm:spPr/>
    </dgm:pt>
    <dgm:pt modelId="{49866231-7951-47AB-B4B5-358B84C68325}" type="pres">
      <dgm:prSet presAssocID="{3768DA84-5AD5-4669-8DCF-81AD9E3497E8}" presName="node" presStyleLbl="node1" presStyleIdx="4" presStyleCnt="11">
        <dgm:presLayoutVars>
          <dgm:bulletEnabled val="1"/>
        </dgm:presLayoutVars>
      </dgm:prSet>
      <dgm:spPr/>
    </dgm:pt>
    <dgm:pt modelId="{124723CF-FB80-4C56-A383-548AC455C818}" type="pres">
      <dgm:prSet presAssocID="{6DFAABCD-28E8-4B2B-B591-846BF2E6F89A}" presName="sibTrans" presStyleLbl="bgSibTrans2D1" presStyleIdx="4" presStyleCnt="10"/>
      <dgm:spPr/>
    </dgm:pt>
    <dgm:pt modelId="{03070802-F009-4658-9E83-42593CC92D37}" type="pres">
      <dgm:prSet presAssocID="{2A92A572-3431-4AD1-839E-32C0EFA4DEAC}" presName="compNode" presStyleCnt="0"/>
      <dgm:spPr/>
    </dgm:pt>
    <dgm:pt modelId="{5BCC29B4-1D74-4257-AB69-9170728449B0}" type="pres">
      <dgm:prSet presAssocID="{2A92A572-3431-4AD1-839E-32C0EFA4DEAC}" presName="dummyConnPt" presStyleCnt="0"/>
      <dgm:spPr/>
    </dgm:pt>
    <dgm:pt modelId="{8878C5AE-F1D1-4366-B4BC-5017391F2CFE}" type="pres">
      <dgm:prSet presAssocID="{2A92A572-3431-4AD1-839E-32C0EFA4DEAC}" presName="node" presStyleLbl="node1" presStyleIdx="5" presStyleCnt="11">
        <dgm:presLayoutVars>
          <dgm:bulletEnabled val="1"/>
        </dgm:presLayoutVars>
      </dgm:prSet>
      <dgm:spPr/>
    </dgm:pt>
    <dgm:pt modelId="{9C627D3E-1714-4375-BCC6-6FE2527DA2FC}" type="pres">
      <dgm:prSet presAssocID="{D3F7AB7D-2361-4A08-A796-0E6868EE6E43}" presName="sibTrans" presStyleLbl="bgSibTrans2D1" presStyleIdx="5" presStyleCnt="10"/>
      <dgm:spPr/>
    </dgm:pt>
    <dgm:pt modelId="{703DA9FA-90E5-47F6-AFD4-E5C81E26A724}" type="pres">
      <dgm:prSet presAssocID="{92208C3E-25FE-4CC6-AB88-317F37A86D08}" presName="compNode" presStyleCnt="0"/>
      <dgm:spPr/>
    </dgm:pt>
    <dgm:pt modelId="{DD40F6DC-CCA6-4668-AA29-6A60033A3429}" type="pres">
      <dgm:prSet presAssocID="{92208C3E-25FE-4CC6-AB88-317F37A86D08}" presName="dummyConnPt" presStyleCnt="0"/>
      <dgm:spPr/>
    </dgm:pt>
    <dgm:pt modelId="{3713B590-CD08-45A5-A2CF-14BD9AB4D192}" type="pres">
      <dgm:prSet presAssocID="{92208C3E-25FE-4CC6-AB88-317F37A86D08}" presName="node" presStyleLbl="node1" presStyleIdx="6" presStyleCnt="11">
        <dgm:presLayoutVars>
          <dgm:bulletEnabled val="1"/>
        </dgm:presLayoutVars>
      </dgm:prSet>
      <dgm:spPr/>
    </dgm:pt>
    <dgm:pt modelId="{CA96A21D-1CCA-4D40-B864-2A92367EB361}" type="pres">
      <dgm:prSet presAssocID="{6899A48F-B74D-4AD3-B696-F14DC4A2C9CE}" presName="sibTrans" presStyleLbl="bgSibTrans2D1" presStyleIdx="6" presStyleCnt="10"/>
      <dgm:spPr/>
    </dgm:pt>
    <dgm:pt modelId="{355DC305-DEE9-4617-9107-046BA3042F94}" type="pres">
      <dgm:prSet presAssocID="{3B4BF0D4-293A-4E03-901A-B67AECB4A8A2}" presName="compNode" presStyleCnt="0"/>
      <dgm:spPr/>
    </dgm:pt>
    <dgm:pt modelId="{D617362F-2203-4E78-AA9A-49C90572E9AC}" type="pres">
      <dgm:prSet presAssocID="{3B4BF0D4-293A-4E03-901A-B67AECB4A8A2}" presName="dummyConnPt" presStyleCnt="0"/>
      <dgm:spPr/>
    </dgm:pt>
    <dgm:pt modelId="{ABB4F4BC-4182-4537-8D8C-81E32B1CA5AB}" type="pres">
      <dgm:prSet presAssocID="{3B4BF0D4-293A-4E03-901A-B67AECB4A8A2}" presName="node" presStyleLbl="node1" presStyleIdx="7" presStyleCnt="11">
        <dgm:presLayoutVars>
          <dgm:bulletEnabled val="1"/>
        </dgm:presLayoutVars>
      </dgm:prSet>
      <dgm:spPr/>
    </dgm:pt>
    <dgm:pt modelId="{0E60EAB0-8364-4A58-92FB-B3484F97C902}" type="pres">
      <dgm:prSet presAssocID="{E972363C-1651-47DA-A5CB-5635B2723812}" presName="sibTrans" presStyleLbl="bgSibTrans2D1" presStyleIdx="7" presStyleCnt="10"/>
      <dgm:spPr/>
    </dgm:pt>
    <dgm:pt modelId="{C0161A01-C958-43F9-873D-C6AEA3BB9CFE}" type="pres">
      <dgm:prSet presAssocID="{25B90786-ECC1-41DF-8EBB-A47EB8455120}" presName="compNode" presStyleCnt="0"/>
      <dgm:spPr/>
    </dgm:pt>
    <dgm:pt modelId="{9BCE74B0-13D9-4477-B4EF-0BABC1D46325}" type="pres">
      <dgm:prSet presAssocID="{25B90786-ECC1-41DF-8EBB-A47EB8455120}" presName="dummyConnPt" presStyleCnt="0"/>
      <dgm:spPr/>
    </dgm:pt>
    <dgm:pt modelId="{76F4E058-7B7A-4867-BD73-A4DB3F4FA80F}" type="pres">
      <dgm:prSet presAssocID="{25B90786-ECC1-41DF-8EBB-A47EB8455120}" presName="node" presStyleLbl="node1" presStyleIdx="8" presStyleCnt="11">
        <dgm:presLayoutVars>
          <dgm:bulletEnabled val="1"/>
        </dgm:presLayoutVars>
      </dgm:prSet>
      <dgm:spPr/>
    </dgm:pt>
    <dgm:pt modelId="{0EE4CB64-A84D-4A10-973D-BE57B879BF5E}" type="pres">
      <dgm:prSet presAssocID="{F67E627D-A9C9-41A6-9200-728F7D78FAE0}" presName="sibTrans" presStyleLbl="bgSibTrans2D1" presStyleIdx="8" presStyleCnt="10"/>
      <dgm:spPr/>
    </dgm:pt>
    <dgm:pt modelId="{E65FDC97-D22F-41AB-B8EC-003904133ACE}" type="pres">
      <dgm:prSet presAssocID="{379F0144-2A0F-4FD6-BD82-89B7FA5A084A}" presName="compNode" presStyleCnt="0"/>
      <dgm:spPr/>
    </dgm:pt>
    <dgm:pt modelId="{44744E9E-ECC1-4D59-9032-8A340C912D02}" type="pres">
      <dgm:prSet presAssocID="{379F0144-2A0F-4FD6-BD82-89B7FA5A084A}" presName="dummyConnPt" presStyleCnt="0"/>
      <dgm:spPr/>
    </dgm:pt>
    <dgm:pt modelId="{54883671-1EF0-4423-B3AE-4CA64207C912}" type="pres">
      <dgm:prSet presAssocID="{379F0144-2A0F-4FD6-BD82-89B7FA5A084A}" presName="node" presStyleLbl="node1" presStyleIdx="9" presStyleCnt="11">
        <dgm:presLayoutVars>
          <dgm:bulletEnabled val="1"/>
        </dgm:presLayoutVars>
      </dgm:prSet>
      <dgm:spPr/>
    </dgm:pt>
    <dgm:pt modelId="{EBA66B38-6DD5-46EF-99CC-B8CFBCE4A77B}" type="pres">
      <dgm:prSet presAssocID="{481B5B51-6BEE-4AD3-887F-E14DE66BC6AD}" presName="sibTrans" presStyleLbl="bgSibTrans2D1" presStyleIdx="9" presStyleCnt="10"/>
      <dgm:spPr/>
    </dgm:pt>
    <dgm:pt modelId="{09875D0D-1CF2-4F3E-BD89-1C294DF499B2}" type="pres">
      <dgm:prSet presAssocID="{DF04D8C7-C1F5-47F7-840D-64BD7AEF20B0}" presName="compNode" presStyleCnt="0"/>
      <dgm:spPr/>
    </dgm:pt>
    <dgm:pt modelId="{C3ADEED4-DBE5-4A61-8F78-7217435B0A94}" type="pres">
      <dgm:prSet presAssocID="{DF04D8C7-C1F5-47F7-840D-64BD7AEF20B0}" presName="dummyConnPt" presStyleCnt="0"/>
      <dgm:spPr/>
    </dgm:pt>
    <dgm:pt modelId="{E18C52C6-9541-4E5C-8786-BA5CD48EAC04}" type="pres">
      <dgm:prSet presAssocID="{DF04D8C7-C1F5-47F7-840D-64BD7AEF20B0}" presName="node" presStyleLbl="node1" presStyleIdx="10" presStyleCnt="11">
        <dgm:presLayoutVars>
          <dgm:bulletEnabled val="1"/>
        </dgm:presLayoutVars>
      </dgm:prSet>
      <dgm:spPr/>
    </dgm:pt>
  </dgm:ptLst>
  <dgm:cxnLst>
    <dgm:cxn modelId="{D14B4CA1-5CF2-45D7-A321-8B5DF794B831}" srcId="{158457E5-6016-41F8-B998-BF34C02395B2}" destId="{25B90786-ECC1-41DF-8EBB-A47EB8455120}" srcOrd="8" destOrd="0" parTransId="{4E94D3B8-1ECA-4042-8FCB-A4A0A8035AAD}" sibTransId="{F67E627D-A9C9-41A6-9200-728F7D78FAE0}"/>
    <dgm:cxn modelId="{51027BD1-9A11-4FDE-824A-5A870122F1AB}" type="presOf" srcId="{25B90786-ECC1-41DF-8EBB-A47EB8455120}" destId="{76F4E058-7B7A-4867-BD73-A4DB3F4FA80F}" srcOrd="0" destOrd="0" presId="urn:microsoft.com/office/officeart/2005/8/layout/bProcess4"/>
    <dgm:cxn modelId="{6B9E5B5C-C2D7-4F15-AF41-F64A5F005FC8}" type="presOf" srcId="{DF04D8C7-C1F5-47F7-840D-64BD7AEF20B0}" destId="{E18C52C6-9541-4E5C-8786-BA5CD48EAC04}" srcOrd="0" destOrd="0" presId="urn:microsoft.com/office/officeart/2005/8/layout/bProcess4"/>
    <dgm:cxn modelId="{8202E9EC-73BB-42BD-94F6-4FE5A76C80F2}" srcId="{158457E5-6016-41F8-B998-BF34C02395B2}" destId="{3768DA84-5AD5-4669-8DCF-81AD9E3497E8}" srcOrd="4" destOrd="0" parTransId="{6C6AA7A4-97E3-43CB-9735-C1F9F6AA71F5}" sibTransId="{6DFAABCD-28E8-4B2B-B591-846BF2E6F89A}"/>
    <dgm:cxn modelId="{42781AB1-9766-42CD-B2F6-2245A32AEE77}" srcId="{158457E5-6016-41F8-B998-BF34C02395B2}" destId="{92208C3E-25FE-4CC6-AB88-317F37A86D08}" srcOrd="6" destOrd="0" parTransId="{60DAA445-2819-4F73-8E32-DBAD403093B7}" sibTransId="{6899A48F-B74D-4AD3-B696-F14DC4A2C9CE}"/>
    <dgm:cxn modelId="{C03662E2-E1AC-4FCC-9854-498F96F5788D}" type="presOf" srcId="{6DFAABCD-28E8-4B2B-B591-846BF2E6F89A}" destId="{124723CF-FB80-4C56-A383-548AC455C818}" srcOrd="0" destOrd="0" presId="urn:microsoft.com/office/officeart/2005/8/layout/bProcess4"/>
    <dgm:cxn modelId="{A7C5C828-E674-48D9-9A54-E8C64DBAE947}" type="presOf" srcId="{92208C3E-25FE-4CC6-AB88-317F37A86D08}" destId="{3713B590-CD08-45A5-A2CF-14BD9AB4D192}" srcOrd="0" destOrd="0" presId="urn:microsoft.com/office/officeart/2005/8/layout/bProcess4"/>
    <dgm:cxn modelId="{C12F46E2-D8BB-45ED-8F39-22434B493875}" type="presOf" srcId="{E972363C-1651-47DA-A5CB-5635B2723812}" destId="{0E60EAB0-8364-4A58-92FB-B3484F97C902}" srcOrd="0" destOrd="0" presId="urn:microsoft.com/office/officeart/2005/8/layout/bProcess4"/>
    <dgm:cxn modelId="{4B508153-7690-4173-A659-D324D68952C4}" srcId="{158457E5-6016-41F8-B998-BF34C02395B2}" destId="{F46B9B33-FF51-48D5-A21D-26E4BF897037}" srcOrd="1" destOrd="0" parTransId="{59EA8108-EE10-4B58-8BEB-5E49FA2088AF}" sibTransId="{BE4CC5AA-4950-40D0-AA80-03FB11727642}"/>
    <dgm:cxn modelId="{51619531-7062-4514-93EA-201F7AC69B50}" type="presOf" srcId="{F46B9B33-FF51-48D5-A21D-26E4BF897037}" destId="{5D127644-D958-4EC8-932C-732284AA31E9}" srcOrd="0" destOrd="0" presId="urn:microsoft.com/office/officeart/2005/8/layout/bProcess4"/>
    <dgm:cxn modelId="{E1E380AB-FE38-4238-A80F-B51C80E4DDA3}" srcId="{158457E5-6016-41F8-B998-BF34C02395B2}" destId="{DF04D8C7-C1F5-47F7-840D-64BD7AEF20B0}" srcOrd="10" destOrd="0" parTransId="{B9686667-5627-441D-AE0B-D1CA118B115C}" sibTransId="{51418095-7152-4FEF-9943-08F1A7858F01}"/>
    <dgm:cxn modelId="{319C1D14-F420-4949-8936-5E9C530239D5}" srcId="{158457E5-6016-41F8-B998-BF34C02395B2}" destId="{B9CD12C1-5765-48F3-BC23-2990B654B51D}" srcOrd="3" destOrd="0" parTransId="{76B4D086-4644-4EA0-8E0A-C5E2DA2E57D7}" sibTransId="{C7C0134F-1FEF-4BD2-B5A9-709E77E3CCFD}"/>
    <dgm:cxn modelId="{46653301-00C3-4926-ABD6-F1AF7D6E96D5}" srcId="{158457E5-6016-41F8-B998-BF34C02395B2}" destId="{44375104-BAEC-435C-9E67-03A1C62BD214}" srcOrd="0" destOrd="0" parTransId="{AD28BB04-F435-4158-ADD6-2C9E42DE6CDD}" sibTransId="{105D3FBA-C46D-4B8B-90DF-9E39FD9F5492}"/>
    <dgm:cxn modelId="{E9E9411D-891D-465F-B440-D277A02AE413}" type="presOf" srcId="{D3F7AB7D-2361-4A08-A796-0E6868EE6E43}" destId="{9C627D3E-1714-4375-BCC6-6FE2527DA2FC}" srcOrd="0" destOrd="0" presId="urn:microsoft.com/office/officeart/2005/8/layout/bProcess4"/>
    <dgm:cxn modelId="{E1DF6060-11FD-4CEC-94D8-25056A16571A}" type="presOf" srcId="{BE4CC5AA-4950-40D0-AA80-03FB11727642}" destId="{C0CB1A26-8907-4E84-87E6-B943FF76140B}" srcOrd="0" destOrd="0" presId="urn:microsoft.com/office/officeart/2005/8/layout/bProcess4"/>
    <dgm:cxn modelId="{3CFF1D93-4390-4450-8138-472A9E2AA9CB}" srcId="{158457E5-6016-41F8-B998-BF34C02395B2}" destId="{10FEBC74-3C75-4C28-9DD0-CE279FF218B5}" srcOrd="2" destOrd="0" parTransId="{66D59014-6CE7-4E1E-8454-6F9DEDC2E5CD}" sibTransId="{564546AE-CCEE-45B4-8311-5C1C48A073AD}"/>
    <dgm:cxn modelId="{4E1614EF-3DE6-4B7C-97B6-497C20635E74}" type="presOf" srcId="{2A92A572-3431-4AD1-839E-32C0EFA4DEAC}" destId="{8878C5AE-F1D1-4366-B4BC-5017391F2CFE}" srcOrd="0" destOrd="0" presId="urn:microsoft.com/office/officeart/2005/8/layout/bProcess4"/>
    <dgm:cxn modelId="{4898AC6B-DD9C-47DF-89B6-9B24DABCE508}" type="presOf" srcId="{10FEBC74-3C75-4C28-9DD0-CE279FF218B5}" destId="{36924D5A-93C3-450B-92E0-EDA0007A54BA}" srcOrd="0" destOrd="0" presId="urn:microsoft.com/office/officeart/2005/8/layout/bProcess4"/>
    <dgm:cxn modelId="{D498B4B1-4062-40C4-9EFD-1A5CCB0E2FEE}" type="presOf" srcId="{3B4BF0D4-293A-4E03-901A-B67AECB4A8A2}" destId="{ABB4F4BC-4182-4537-8D8C-81E32B1CA5AB}" srcOrd="0" destOrd="0" presId="urn:microsoft.com/office/officeart/2005/8/layout/bProcess4"/>
    <dgm:cxn modelId="{95B1D99A-F794-4376-AA78-D23ACFE03E5A}" type="presOf" srcId="{44375104-BAEC-435C-9E67-03A1C62BD214}" destId="{857B02DC-1E14-4F60-B059-1FCBE507EE54}" srcOrd="0" destOrd="0" presId="urn:microsoft.com/office/officeart/2005/8/layout/bProcess4"/>
    <dgm:cxn modelId="{3F2F5217-B2E1-4D20-A5FA-18136D3FBBC7}" type="presOf" srcId="{C7C0134F-1FEF-4BD2-B5A9-709E77E3CCFD}" destId="{AD458472-635F-4C48-9FD2-A94E4D89A49D}" srcOrd="0" destOrd="0" presId="urn:microsoft.com/office/officeart/2005/8/layout/bProcess4"/>
    <dgm:cxn modelId="{D0F38241-B5D3-410E-8DD2-EEB3CE7728D9}" type="presOf" srcId="{B9CD12C1-5765-48F3-BC23-2990B654B51D}" destId="{0802FEC8-09F3-4FF3-B78E-6FDA26CCF28A}" srcOrd="0" destOrd="0" presId="urn:microsoft.com/office/officeart/2005/8/layout/bProcess4"/>
    <dgm:cxn modelId="{9271A88D-3B68-4E28-9A9A-0D595359BE1F}" type="presOf" srcId="{6899A48F-B74D-4AD3-B696-F14DC4A2C9CE}" destId="{CA96A21D-1CCA-4D40-B864-2A92367EB361}" srcOrd="0" destOrd="0" presId="urn:microsoft.com/office/officeart/2005/8/layout/bProcess4"/>
    <dgm:cxn modelId="{7A709988-9FCB-45E0-8D2C-3757093F37A0}" srcId="{158457E5-6016-41F8-B998-BF34C02395B2}" destId="{3B4BF0D4-293A-4E03-901A-B67AECB4A8A2}" srcOrd="7" destOrd="0" parTransId="{06E491A2-8C22-4C33-98E2-25B18EAADC1A}" sibTransId="{E972363C-1651-47DA-A5CB-5635B2723812}"/>
    <dgm:cxn modelId="{DD8273AB-64C6-4F62-9D78-A11F31B22632}" type="presOf" srcId="{105D3FBA-C46D-4B8B-90DF-9E39FD9F5492}" destId="{FA30F049-627A-4210-87DF-784DFC55D8CB}" srcOrd="0" destOrd="0" presId="urn:microsoft.com/office/officeart/2005/8/layout/bProcess4"/>
    <dgm:cxn modelId="{A8CFFD3A-6EAE-4E39-8AB3-D374CD7E1B70}" type="presOf" srcId="{481B5B51-6BEE-4AD3-887F-E14DE66BC6AD}" destId="{EBA66B38-6DD5-46EF-99CC-B8CFBCE4A77B}" srcOrd="0" destOrd="0" presId="urn:microsoft.com/office/officeart/2005/8/layout/bProcess4"/>
    <dgm:cxn modelId="{F7936D7C-B314-4003-AE75-D456A21ABC90}" type="presOf" srcId="{564546AE-CCEE-45B4-8311-5C1C48A073AD}" destId="{C882CA26-7B70-43BE-AFD1-3FF7657F524D}" srcOrd="0" destOrd="0" presId="urn:microsoft.com/office/officeart/2005/8/layout/bProcess4"/>
    <dgm:cxn modelId="{F3A4DF91-B60E-45DD-BC95-07C511F7400B}" srcId="{158457E5-6016-41F8-B998-BF34C02395B2}" destId="{2A92A572-3431-4AD1-839E-32C0EFA4DEAC}" srcOrd="5" destOrd="0" parTransId="{08EA8B06-51EC-4B43-B4C5-25FE5FA0D8F2}" sibTransId="{D3F7AB7D-2361-4A08-A796-0E6868EE6E43}"/>
    <dgm:cxn modelId="{136023F4-9848-49C5-84D1-B47F9C92EB0F}" type="presOf" srcId="{158457E5-6016-41F8-B998-BF34C02395B2}" destId="{F8B4332E-A0F7-45D2-ADCE-1EA603AF72D8}" srcOrd="0" destOrd="0" presId="urn:microsoft.com/office/officeart/2005/8/layout/bProcess4"/>
    <dgm:cxn modelId="{5309288F-AABC-4CEC-9CF9-84190B32BC83}" srcId="{158457E5-6016-41F8-B998-BF34C02395B2}" destId="{379F0144-2A0F-4FD6-BD82-89B7FA5A084A}" srcOrd="9" destOrd="0" parTransId="{86C724D5-CF36-43D0-9AFF-BCDE2BD09F84}" sibTransId="{481B5B51-6BEE-4AD3-887F-E14DE66BC6AD}"/>
    <dgm:cxn modelId="{0420A21D-867F-4D88-8447-03FFF9D3F22F}" type="presOf" srcId="{F67E627D-A9C9-41A6-9200-728F7D78FAE0}" destId="{0EE4CB64-A84D-4A10-973D-BE57B879BF5E}" srcOrd="0" destOrd="0" presId="urn:microsoft.com/office/officeart/2005/8/layout/bProcess4"/>
    <dgm:cxn modelId="{9F1BEE75-05B5-4492-8060-4A32A250FBED}" type="presOf" srcId="{379F0144-2A0F-4FD6-BD82-89B7FA5A084A}" destId="{54883671-1EF0-4423-B3AE-4CA64207C912}" srcOrd="0" destOrd="0" presId="urn:microsoft.com/office/officeart/2005/8/layout/bProcess4"/>
    <dgm:cxn modelId="{22F132D2-867D-4D59-A668-198493296BC8}" type="presOf" srcId="{3768DA84-5AD5-4669-8DCF-81AD9E3497E8}" destId="{49866231-7951-47AB-B4B5-358B84C68325}" srcOrd="0" destOrd="0" presId="urn:microsoft.com/office/officeart/2005/8/layout/bProcess4"/>
    <dgm:cxn modelId="{C570643F-01C7-4BFF-B74A-B791C0CF6606}" type="presParOf" srcId="{F8B4332E-A0F7-45D2-ADCE-1EA603AF72D8}" destId="{E4CD3692-1A67-4ABB-95AA-54B103BC23EF}" srcOrd="0" destOrd="0" presId="urn:microsoft.com/office/officeart/2005/8/layout/bProcess4"/>
    <dgm:cxn modelId="{1FFC0C59-C86D-443D-8FA3-F83E467851C5}" type="presParOf" srcId="{E4CD3692-1A67-4ABB-95AA-54B103BC23EF}" destId="{C1509022-DB44-4FE1-B346-0291AE8EF330}" srcOrd="0" destOrd="0" presId="urn:microsoft.com/office/officeart/2005/8/layout/bProcess4"/>
    <dgm:cxn modelId="{53B84CC5-5236-4FAB-AB49-D8BA80EC00EF}" type="presParOf" srcId="{E4CD3692-1A67-4ABB-95AA-54B103BC23EF}" destId="{857B02DC-1E14-4F60-B059-1FCBE507EE54}" srcOrd="1" destOrd="0" presId="urn:microsoft.com/office/officeart/2005/8/layout/bProcess4"/>
    <dgm:cxn modelId="{06FBC314-2F7B-42C7-BF14-88982A822128}" type="presParOf" srcId="{F8B4332E-A0F7-45D2-ADCE-1EA603AF72D8}" destId="{FA30F049-627A-4210-87DF-784DFC55D8CB}" srcOrd="1" destOrd="0" presId="urn:microsoft.com/office/officeart/2005/8/layout/bProcess4"/>
    <dgm:cxn modelId="{86DADF54-B1D6-478C-9358-AD67F75AEF82}" type="presParOf" srcId="{F8B4332E-A0F7-45D2-ADCE-1EA603AF72D8}" destId="{8A1A4F82-F0A4-4E94-BC55-3E09A6436C85}" srcOrd="2" destOrd="0" presId="urn:microsoft.com/office/officeart/2005/8/layout/bProcess4"/>
    <dgm:cxn modelId="{400BFE6B-0C8D-4BA1-AC96-23601A901A69}" type="presParOf" srcId="{8A1A4F82-F0A4-4E94-BC55-3E09A6436C85}" destId="{D426961C-F8E6-4496-960C-A551A8ECD690}" srcOrd="0" destOrd="0" presId="urn:microsoft.com/office/officeart/2005/8/layout/bProcess4"/>
    <dgm:cxn modelId="{73EAD670-FBE1-4804-A78D-4862F037C861}" type="presParOf" srcId="{8A1A4F82-F0A4-4E94-BC55-3E09A6436C85}" destId="{5D127644-D958-4EC8-932C-732284AA31E9}" srcOrd="1" destOrd="0" presId="urn:microsoft.com/office/officeart/2005/8/layout/bProcess4"/>
    <dgm:cxn modelId="{49A71193-1556-4DD1-9DE1-50AAC91B523D}" type="presParOf" srcId="{F8B4332E-A0F7-45D2-ADCE-1EA603AF72D8}" destId="{C0CB1A26-8907-4E84-87E6-B943FF76140B}" srcOrd="3" destOrd="0" presId="urn:microsoft.com/office/officeart/2005/8/layout/bProcess4"/>
    <dgm:cxn modelId="{98212464-1A57-48B1-9E9B-5353047886E8}" type="presParOf" srcId="{F8B4332E-A0F7-45D2-ADCE-1EA603AF72D8}" destId="{01E5E640-A721-4A54-BA58-6D22A8B376ED}" srcOrd="4" destOrd="0" presId="urn:microsoft.com/office/officeart/2005/8/layout/bProcess4"/>
    <dgm:cxn modelId="{B4BDF31A-CE29-4095-8E77-677792B32450}" type="presParOf" srcId="{01E5E640-A721-4A54-BA58-6D22A8B376ED}" destId="{4CAFBBC6-0405-4912-9515-BD8104A31558}" srcOrd="0" destOrd="0" presId="urn:microsoft.com/office/officeart/2005/8/layout/bProcess4"/>
    <dgm:cxn modelId="{D9E5EF8C-CAE9-4DA6-BC58-26CBE5549970}" type="presParOf" srcId="{01E5E640-A721-4A54-BA58-6D22A8B376ED}" destId="{36924D5A-93C3-450B-92E0-EDA0007A54BA}" srcOrd="1" destOrd="0" presId="urn:microsoft.com/office/officeart/2005/8/layout/bProcess4"/>
    <dgm:cxn modelId="{C4828ADF-01A8-43E8-87C5-5A13B358BAB1}" type="presParOf" srcId="{F8B4332E-A0F7-45D2-ADCE-1EA603AF72D8}" destId="{C882CA26-7B70-43BE-AFD1-3FF7657F524D}" srcOrd="5" destOrd="0" presId="urn:microsoft.com/office/officeart/2005/8/layout/bProcess4"/>
    <dgm:cxn modelId="{CBEC3BA9-1ECC-4ECA-AB9C-BF93D30B89AB}" type="presParOf" srcId="{F8B4332E-A0F7-45D2-ADCE-1EA603AF72D8}" destId="{0BA58CD2-2432-438F-990E-6F946E585254}" srcOrd="6" destOrd="0" presId="urn:microsoft.com/office/officeart/2005/8/layout/bProcess4"/>
    <dgm:cxn modelId="{C158AD18-C588-4647-9244-7BDB82C10E1D}" type="presParOf" srcId="{0BA58CD2-2432-438F-990E-6F946E585254}" destId="{26560911-83D4-4679-A3D4-1408D8BAB5CB}" srcOrd="0" destOrd="0" presId="urn:microsoft.com/office/officeart/2005/8/layout/bProcess4"/>
    <dgm:cxn modelId="{3B07B382-36B9-44AB-8C58-7AD75E65346D}" type="presParOf" srcId="{0BA58CD2-2432-438F-990E-6F946E585254}" destId="{0802FEC8-09F3-4FF3-B78E-6FDA26CCF28A}" srcOrd="1" destOrd="0" presId="urn:microsoft.com/office/officeart/2005/8/layout/bProcess4"/>
    <dgm:cxn modelId="{8FF3D1C8-08D2-433B-B3E6-516AF795EC22}" type="presParOf" srcId="{F8B4332E-A0F7-45D2-ADCE-1EA603AF72D8}" destId="{AD458472-635F-4C48-9FD2-A94E4D89A49D}" srcOrd="7" destOrd="0" presId="urn:microsoft.com/office/officeart/2005/8/layout/bProcess4"/>
    <dgm:cxn modelId="{10962C7D-31D7-4B1E-91ED-1BA6CF6D9005}" type="presParOf" srcId="{F8B4332E-A0F7-45D2-ADCE-1EA603AF72D8}" destId="{D86E9A5F-4B0B-4B79-8930-95CEF6E9B44F}" srcOrd="8" destOrd="0" presId="urn:microsoft.com/office/officeart/2005/8/layout/bProcess4"/>
    <dgm:cxn modelId="{D2ED869A-B70E-4F42-9DB3-19F4E217FA3A}" type="presParOf" srcId="{D86E9A5F-4B0B-4B79-8930-95CEF6E9B44F}" destId="{B051EA3D-3839-482A-AA6F-7F6BB9660E92}" srcOrd="0" destOrd="0" presId="urn:microsoft.com/office/officeart/2005/8/layout/bProcess4"/>
    <dgm:cxn modelId="{F0562A26-8872-4F33-BE74-3E33193E3B60}" type="presParOf" srcId="{D86E9A5F-4B0B-4B79-8930-95CEF6E9B44F}" destId="{49866231-7951-47AB-B4B5-358B84C68325}" srcOrd="1" destOrd="0" presId="urn:microsoft.com/office/officeart/2005/8/layout/bProcess4"/>
    <dgm:cxn modelId="{BDD80E90-3B31-4BDF-BD2F-74E741390636}" type="presParOf" srcId="{F8B4332E-A0F7-45D2-ADCE-1EA603AF72D8}" destId="{124723CF-FB80-4C56-A383-548AC455C818}" srcOrd="9" destOrd="0" presId="urn:microsoft.com/office/officeart/2005/8/layout/bProcess4"/>
    <dgm:cxn modelId="{B210ADE2-4E6F-4F1A-B0B7-3D69C7A6721E}" type="presParOf" srcId="{F8B4332E-A0F7-45D2-ADCE-1EA603AF72D8}" destId="{03070802-F009-4658-9E83-42593CC92D37}" srcOrd="10" destOrd="0" presId="urn:microsoft.com/office/officeart/2005/8/layout/bProcess4"/>
    <dgm:cxn modelId="{AB2C1374-63A1-4C02-AD0C-8BA21C462C38}" type="presParOf" srcId="{03070802-F009-4658-9E83-42593CC92D37}" destId="{5BCC29B4-1D74-4257-AB69-9170728449B0}" srcOrd="0" destOrd="0" presId="urn:microsoft.com/office/officeart/2005/8/layout/bProcess4"/>
    <dgm:cxn modelId="{7E56AC1B-8BA6-42AC-B17A-01C154C67AE3}" type="presParOf" srcId="{03070802-F009-4658-9E83-42593CC92D37}" destId="{8878C5AE-F1D1-4366-B4BC-5017391F2CFE}" srcOrd="1" destOrd="0" presId="urn:microsoft.com/office/officeart/2005/8/layout/bProcess4"/>
    <dgm:cxn modelId="{651CBCDD-009F-4E1C-BCE5-0A9196D080A3}" type="presParOf" srcId="{F8B4332E-A0F7-45D2-ADCE-1EA603AF72D8}" destId="{9C627D3E-1714-4375-BCC6-6FE2527DA2FC}" srcOrd="11" destOrd="0" presId="urn:microsoft.com/office/officeart/2005/8/layout/bProcess4"/>
    <dgm:cxn modelId="{DB95A710-1353-4A6F-848C-1E427518DEE8}" type="presParOf" srcId="{F8B4332E-A0F7-45D2-ADCE-1EA603AF72D8}" destId="{703DA9FA-90E5-47F6-AFD4-E5C81E26A724}" srcOrd="12" destOrd="0" presId="urn:microsoft.com/office/officeart/2005/8/layout/bProcess4"/>
    <dgm:cxn modelId="{04CBD2DA-D9D7-48FE-A0FE-5E09EA857285}" type="presParOf" srcId="{703DA9FA-90E5-47F6-AFD4-E5C81E26A724}" destId="{DD40F6DC-CCA6-4668-AA29-6A60033A3429}" srcOrd="0" destOrd="0" presId="urn:microsoft.com/office/officeart/2005/8/layout/bProcess4"/>
    <dgm:cxn modelId="{2A59459E-44A4-436E-ABDD-C804435CB189}" type="presParOf" srcId="{703DA9FA-90E5-47F6-AFD4-E5C81E26A724}" destId="{3713B590-CD08-45A5-A2CF-14BD9AB4D192}" srcOrd="1" destOrd="0" presId="urn:microsoft.com/office/officeart/2005/8/layout/bProcess4"/>
    <dgm:cxn modelId="{9A895963-EFD1-4F76-B44D-42D53213AD6F}" type="presParOf" srcId="{F8B4332E-A0F7-45D2-ADCE-1EA603AF72D8}" destId="{CA96A21D-1CCA-4D40-B864-2A92367EB361}" srcOrd="13" destOrd="0" presId="urn:microsoft.com/office/officeart/2005/8/layout/bProcess4"/>
    <dgm:cxn modelId="{EB4AB646-B478-4D42-ACA5-0427BD0FC09E}" type="presParOf" srcId="{F8B4332E-A0F7-45D2-ADCE-1EA603AF72D8}" destId="{355DC305-DEE9-4617-9107-046BA3042F94}" srcOrd="14" destOrd="0" presId="urn:microsoft.com/office/officeart/2005/8/layout/bProcess4"/>
    <dgm:cxn modelId="{1F397B92-94ED-41D3-9765-E034F17DED59}" type="presParOf" srcId="{355DC305-DEE9-4617-9107-046BA3042F94}" destId="{D617362F-2203-4E78-AA9A-49C90572E9AC}" srcOrd="0" destOrd="0" presId="urn:microsoft.com/office/officeart/2005/8/layout/bProcess4"/>
    <dgm:cxn modelId="{AEF05982-5B48-48DD-A914-56BDE4F807BB}" type="presParOf" srcId="{355DC305-DEE9-4617-9107-046BA3042F94}" destId="{ABB4F4BC-4182-4537-8D8C-81E32B1CA5AB}" srcOrd="1" destOrd="0" presId="urn:microsoft.com/office/officeart/2005/8/layout/bProcess4"/>
    <dgm:cxn modelId="{96DDB5B0-EC3F-4F54-862E-E820CAE6B749}" type="presParOf" srcId="{F8B4332E-A0F7-45D2-ADCE-1EA603AF72D8}" destId="{0E60EAB0-8364-4A58-92FB-B3484F97C902}" srcOrd="15" destOrd="0" presId="urn:microsoft.com/office/officeart/2005/8/layout/bProcess4"/>
    <dgm:cxn modelId="{4F939B34-CD6E-48AF-8264-932C901A768F}" type="presParOf" srcId="{F8B4332E-A0F7-45D2-ADCE-1EA603AF72D8}" destId="{C0161A01-C958-43F9-873D-C6AEA3BB9CFE}" srcOrd="16" destOrd="0" presId="urn:microsoft.com/office/officeart/2005/8/layout/bProcess4"/>
    <dgm:cxn modelId="{0B6C2203-0942-423D-9823-00AEE110A3CF}" type="presParOf" srcId="{C0161A01-C958-43F9-873D-C6AEA3BB9CFE}" destId="{9BCE74B0-13D9-4477-B4EF-0BABC1D46325}" srcOrd="0" destOrd="0" presId="urn:microsoft.com/office/officeart/2005/8/layout/bProcess4"/>
    <dgm:cxn modelId="{586A65C6-C00A-4898-A645-C21B8939B8FB}" type="presParOf" srcId="{C0161A01-C958-43F9-873D-C6AEA3BB9CFE}" destId="{76F4E058-7B7A-4867-BD73-A4DB3F4FA80F}" srcOrd="1" destOrd="0" presId="urn:microsoft.com/office/officeart/2005/8/layout/bProcess4"/>
    <dgm:cxn modelId="{8643F72C-2DA8-461E-88BD-C0B4DA36A887}" type="presParOf" srcId="{F8B4332E-A0F7-45D2-ADCE-1EA603AF72D8}" destId="{0EE4CB64-A84D-4A10-973D-BE57B879BF5E}" srcOrd="17" destOrd="0" presId="urn:microsoft.com/office/officeart/2005/8/layout/bProcess4"/>
    <dgm:cxn modelId="{5B785D87-2A01-48B6-8329-55640E19C78F}" type="presParOf" srcId="{F8B4332E-A0F7-45D2-ADCE-1EA603AF72D8}" destId="{E65FDC97-D22F-41AB-B8EC-003904133ACE}" srcOrd="18" destOrd="0" presId="urn:microsoft.com/office/officeart/2005/8/layout/bProcess4"/>
    <dgm:cxn modelId="{29999389-584A-4646-B221-AA8458048C97}" type="presParOf" srcId="{E65FDC97-D22F-41AB-B8EC-003904133ACE}" destId="{44744E9E-ECC1-4D59-9032-8A340C912D02}" srcOrd="0" destOrd="0" presId="urn:microsoft.com/office/officeart/2005/8/layout/bProcess4"/>
    <dgm:cxn modelId="{A03430F6-2129-4CA2-BE8A-3B30F52B1EB7}" type="presParOf" srcId="{E65FDC97-D22F-41AB-B8EC-003904133ACE}" destId="{54883671-1EF0-4423-B3AE-4CA64207C912}" srcOrd="1" destOrd="0" presId="urn:microsoft.com/office/officeart/2005/8/layout/bProcess4"/>
    <dgm:cxn modelId="{FBF13935-4111-4B0A-833F-00B52154CFE0}" type="presParOf" srcId="{F8B4332E-A0F7-45D2-ADCE-1EA603AF72D8}" destId="{EBA66B38-6DD5-46EF-99CC-B8CFBCE4A77B}" srcOrd="19" destOrd="0" presId="urn:microsoft.com/office/officeart/2005/8/layout/bProcess4"/>
    <dgm:cxn modelId="{968DE37C-918C-4B76-BDDB-D5C3D3712A86}" type="presParOf" srcId="{F8B4332E-A0F7-45D2-ADCE-1EA603AF72D8}" destId="{09875D0D-1CF2-4F3E-BD89-1C294DF499B2}" srcOrd="20" destOrd="0" presId="urn:microsoft.com/office/officeart/2005/8/layout/bProcess4"/>
    <dgm:cxn modelId="{EA81C561-679F-4068-B516-BC1496334A27}" type="presParOf" srcId="{09875D0D-1CF2-4F3E-BD89-1C294DF499B2}" destId="{C3ADEED4-DBE5-4A61-8F78-7217435B0A94}" srcOrd="0" destOrd="0" presId="urn:microsoft.com/office/officeart/2005/8/layout/bProcess4"/>
    <dgm:cxn modelId="{52F91936-CC59-4244-9A99-D17C81CBE1E4}" type="presParOf" srcId="{09875D0D-1CF2-4F3E-BD89-1C294DF499B2}" destId="{E18C52C6-9541-4E5C-8786-BA5CD48EAC04}" srcOrd="1" destOrd="0" presId="urn:microsoft.com/office/officeart/2005/8/layout/bProcess4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467E52A-A575-4A81-B887-96A4A301E382}" type="doc">
      <dgm:prSet loTypeId="urn:microsoft.com/office/officeart/2005/8/layout/bProcess4" loCatId="process" qsTypeId="urn:microsoft.com/office/officeart/2005/8/quickstyle/3d1" qsCatId="3D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7B33102-575B-4265-B5CF-096C7C5A55C8}">
      <dgm:prSet/>
      <dgm:spPr/>
      <dgm:t>
        <a:bodyPr/>
        <a:lstStyle/>
        <a:p>
          <a:pPr rtl="0"/>
          <a:r>
            <a:rPr lang="en-US" b="1" dirty="0" smtClean="0"/>
            <a:t>SHAH JEERA</a:t>
          </a:r>
          <a:endParaRPr lang="en-US" dirty="0"/>
        </a:p>
      </dgm:t>
    </dgm:pt>
    <dgm:pt modelId="{D0243A8B-24DE-4B5A-B00A-4AB941D6411C}" type="parTrans" cxnId="{3D1C31FE-8C4E-4BBC-B91A-41A89D0EC610}">
      <dgm:prSet/>
      <dgm:spPr/>
      <dgm:t>
        <a:bodyPr/>
        <a:lstStyle/>
        <a:p>
          <a:endParaRPr lang="en-US"/>
        </a:p>
      </dgm:t>
    </dgm:pt>
    <dgm:pt modelId="{E3A1EF59-4A4D-42F0-8CAD-CFA4BFE7CE9E}" type="sibTrans" cxnId="{3D1C31FE-8C4E-4BBC-B91A-41A89D0EC610}">
      <dgm:prSet/>
      <dgm:spPr/>
      <dgm:t>
        <a:bodyPr/>
        <a:lstStyle/>
        <a:p>
          <a:endParaRPr lang="en-US"/>
        </a:p>
      </dgm:t>
    </dgm:pt>
    <dgm:pt modelId="{A5397B54-50AF-43AA-809B-CB3E706058F7}">
      <dgm:prSet/>
      <dgm:spPr/>
      <dgm:t>
        <a:bodyPr/>
        <a:lstStyle/>
        <a:p>
          <a:pPr rtl="0"/>
          <a:r>
            <a:rPr lang="en-US" b="1" dirty="0" smtClean="0"/>
            <a:t>KALONJI</a:t>
          </a:r>
          <a:endParaRPr lang="en-US" dirty="0"/>
        </a:p>
      </dgm:t>
    </dgm:pt>
    <dgm:pt modelId="{80A5257A-4789-45A3-9F14-1D787B97ED91}" type="parTrans" cxnId="{93BC288F-5AE7-4614-A6C0-3A86CB93F4EA}">
      <dgm:prSet/>
      <dgm:spPr/>
      <dgm:t>
        <a:bodyPr/>
        <a:lstStyle/>
        <a:p>
          <a:endParaRPr lang="en-US"/>
        </a:p>
      </dgm:t>
    </dgm:pt>
    <dgm:pt modelId="{92870547-F2AE-4789-B130-BF581B6563A1}" type="sibTrans" cxnId="{93BC288F-5AE7-4614-A6C0-3A86CB93F4EA}">
      <dgm:prSet/>
      <dgm:spPr/>
      <dgm:t>
        <a:bodyPr/>
        <a:lstStyle/>
        <a:p>
          <a:endParaRPr lang="en-US"/>
        </a:p>
      </dgm:t>
    </dgm:pt>
    <dgm:pt modelId="{E98BBCA8-A3A0-4AC3-AD04-1DBB1C1882B3}">
      <dgm:prSet/>
      <dgm:spPr/>
      <dgm:t>
        <a:bodyPr/>
        <a:lstStyle/>
        <a:p>
          <a:pPr rtl="0"/>
          <a:r>
            <a:rPr lang="en-US" b="1" dirty="0" smtClean="0"/>
            <a:t>TILL WHITE</a:t>
          </a:r>
          <a:endParaRPr lang="en-US" dirty="0"/>
        </a:p>
      </dgm:t>
    </dgm:pt>
    <dgm:pt modelId="{0F5A9602-8A39-4523-95E3-327CE0CFAFDE}" type="parTrans" cxnId="{205EB416-11F7-4B11-872F-2F7CD9C0CDC6}">
      <dgm:prSet/>
      <dgm:spPr/>
      <dgm:t>
        <a:bodyPr/>
        <a:lstStyle/>
        <a:p>
          <a:endParaRPr lang="en-US"/>
        </a:p>
      </dgm:t>
    </dgm:pt>
    <dgm:pt modelId="{9415EA01-D912-4B86-92E5-A256ED515BD1}" type="sibTrans" cxnId="{205EB416-11F7-4B11-872F-2F7CD9C0CDC6}">
      <dgm:prSet/>
      <dgm:spPr/>
      <dgm:t>
        <a:bodyPr/>
        <a:lstStyle/>
        <a:p>
          <a:endParaRPr lang="en-US"/>
        </a:p>
      </dgm:t>
    </dgm:pt>
    <dgm:pt modelId="{6599AFBA-98AE-41F3-B746-AA375716A438}">
      <dgm:prSet/>
      <dgm:spPr/>
      <dgm:t>
        <a:bodyPr/>
        <a:lstStyle/>
        <a:p>
          <a:pPr rtl="0"/>
          <a:r>
            <a:rPr lang="en-US" b="1" dirty="0" smtClean="0"/>
            <a:t>CHILLI of all varieties</a:t>
          </a:r>
          <a:endParaRPr lang="en-US" dirty="0"/>
        </a:p>
      </dgm:t>
    </dgm:pt>
    <dgm:pt modelId="{4DF783DE-A5A3-4E48-8CFA-207E2C507C67}" type="parTrans" cxnId="{97E394ED-30B9-4545-B65F-56A0F9632782}">
      <dgm:prSet/>
      <dgm:spPr/>
      <dgm:t>
        <a:bodyPr/>
        <a:lstStyle/>
        <a:p>
          <a:endParaRPr lang="en-US"/>
        </a:p>
      </dgm:t>
    </dgm:pt>
    <dgm:pt modelId="{3F94F389-BE87-4783-8943-7ED4F083FE33}" type="sibTrans" cxnId="{97E394ED-30B9-4545-B65F-56A0F9632782}">
      <dgm:prSet/>
      <dgm:spPr/>
      <dgm:t>
        <a:bodyPr/>
        <a:lstStyle/>
        <a:p>
          <a:endParaRPr lang="en-US"/>
        </a:p>
      </dgm:t>
    </dgm:pt>
    <dgm:pt modelId="{FE394D24-A9DB-4BB4-9AD9-CAF669C3FB49}">
      <dgm:prSet/>
      <dgm:spPr/>
      <dgm:t>
        <a:bodyPr/>
        <a:lstStyle/>
        <a:p>
          <a:pPr rtl="0"/>
          <a:r>
            <a:rPr lang="en-US" b="1" dirty="0" smtClean="0"/>
            <a:t>BYADGI CHILLY</a:t>
          </a:r>
          <a:endParaRPr lang="en-US" dirty="0"/>
        </a:p>
      </dgm:t>
    </dgm:pt>
    <dgm:pt modelId="{CD3F228E-AF1C-4EB3-8F88-3F3139E72C33}" type="parTrans" cxnId="{B62729CD-6572-4A7F-A609-1006A873F889}">
      <dgm:prSet/>
      <dgm:spPr/>
      <dgm:t>
        <a:bodyPr/>
        <a:lstStyle/>
        <a:p>
          <a:endParaRPr lang="en-US"/>
        </a:p>
      </dgm:t>
    </dgm:pt>
    <dgm:pt modelId="{EBCE29B5-B77B-42B1-939C-865619E40664}" type="sibTrans" cxnId="{B62729CD-6572-4A7F-A609-1006A873F889}">
      <dgm:prSet/>
      <dgm:spPr/>
      <dgm:t>
        <a:bodyPr/>
        <a:lstStyle/>
        <a:p>
          <a:endParaRPr lang="en-US"/>
        </a:p>
      </dgm:t>
    </dgm:pt>
    <dgm:pt modelId="{A0D95EEB-CB70-4BA3-BAB6-FC542BE0AF4A}">
      <dgm:prSet/>
      <dgm:spPr/>
      <dgm:t>
        <a:bodyPr/>
        <a:lstStyle/>
        <a:p>
          <a:pPr rtl="0"/>
          <a:r>
            <a:rPr lang="en-US" b="1" dirty="0" smtClean="0"/>
            <a:t>POHA</a:t>
          </a:r>
          <a:endParaRPr lang="en-US" dirty="0"/>
        </a:p>
      </dgm:t>
    </dgm:pt>
    <dgm:pt modelId="{381C09CB-D350-482E-891A-BF217751EDAE}" type="parTrans" cxnId="{841ED07F-64F5-4A47-905B-403FE664C292}">
      <dgm:prSet/>
      <dgm:spPr/>
      <dgm:t>
        <a:bodyPr/>
        <a:lstStyle/>
        <a:p>
          <a:endParaRPr lang="en-US"/>
        </a:p>
      </dgm:t>
    </dgm:pt>
    <dgm:pt modelId="{3BFD8594-278A-4D96-95FA-1BF9082B2B82}" type="sibTrans" cxnId="{841ED07F-64F5-4A47-905B-403FE664C292}">
      <dgm:prSet/>
      <dgm:spPr/>
      <dgm:t>
        <a:bodyPr/>
        <a:lstStyle/>
        <a:p>
          <a:endParaRPr lang="en-US"/>
        </a:p>
      </dgm:t>
    </dgm:pt>
    <dgm:pt modelId="{0527FA4E-7791-4EC0-936B-E3E0A20D0414}">
      <dgm:prSet/>
      <dgm:spPr/>
      <dgm:t>
        <a:bodyPr/>
        <a:lstStyle/>
        <a:p>
          <a:pPr rtl="0"/>
          <a:r>
            <a:rPr lang="en-US" b="1" dirty="0" smtClean="0"/>
            <a:t>PEANUT</a:t>
          </a:r>
          <a:endParaRPr lang="en-US" dirty="0"/>
        </a:p>
      </dgm:t>
    </dgm:pt>
    <dgm:pt modelId="{366C17E0-A187-4995-907D-E607B33A933F}" type="parTrans" cxnId="{042E92CD-9F35-4BFA-92DB-475E29E45B8B}">
      <dgm:prSet/>
      <dgm:spPr/>
      <dgm:t>
        <a:bodyPr/>
        <a:lstStyle/>
        <a:p>
          <a:endParaRPr lang="en-US"/>
        </a:p>
      </dgm:t>
    </dgm:pt>
    <dgm:pt modelId="{727EEC72-7BD3-468D-98D4-F7970E43BF78}" type="sibTrans" cxnId="{042E92CD-9F35-4BFA-92DB-475E29E45B8B}">
      <dgm:prSet/>
      <dgm:spPr/>
      <dgm:t>
        <a:bodyPr/>
        <a:lstStyle/>
        <a:p>
          <a:endParaRPr lang="en-US"/>
        </a:p>
      </dgm:t>
    </dgm:pt>
    <dgm:pt modelId="{7E828A80-136D-4A4E-BDE7-DF26800A60B9}">
      <dgm:prSet/>
      <dgm:spPr/>
      <dgm:t>
        <a:bodyPr/>
        <a:lstStyle/>
        <a:p>
          <a:pPr rtl="0"/>
          <a:r>
            <a:rPr lang="en-US" b="1" dirty="0" smtClean="0"/>
            <a:t>SABOODANA</a:t>
          </a:r>
          <a:endParaRPr lang="en-US" b="1" dirty="0"/>
        </a:p>
      </dgm:t>
    </dgm:pt>
    <dgm:pt modelId="{06691460-C409-4D1A-B26C-C5FC7FF27E25}" type="parTrans" cxnId="{6B9042BB-1DC3-4D50-8D93-5D576F602943}">
      <dgm:prSet/>
      <dgm:spPr/>
      <dgm:t>
        <a:bodyPr/>
        <a:lstStyle/>
        <a:p>
          <a:endParaRPr lang="en-US"/>
        </a:p>
      </dgm:t>
    </dgm:pt>
    <dgm:pt modelId="{8606DABA-05BB-4A7C-ABFA-6FC908151323}" type="sibTrans" cxnId="{6B9042BB-1DC3-4D50-8D93-5D576F602943}">
      <dgm:prSet/>
      <dgm:spPr/>
      <dgm:t>
        <a:bodyPr/>
        <a:lstStyle/>
        <a:p>
          <a:endParaRPr lang="en-US"/>
        </a:p>
      </dgm:t>
    </dgm:pt>
    <dgm:pt modelId="{F18DCF53-B1F1-469D-AB0B-D5C424D35246}">
      <dgm:prSet/>
      <dgm:spPr/>
      <dgm:t>
        <a:bodyPr/>
        <a:lstStyle/>
        <a:p>
          <a:pPr rtl="0"/>
          <a:r>
            <a:rPr lang="en-US" b="1" dirty="0" smtClean="0"/>
            <a:t>WATER MELON MAGHAJ</a:t>
          </a:r>
          <a:endParaRPr lang="en-US" dirty="0"/>
        </a:p>
      </dgm:t>
    </dgm:pt>
    <dgm:pt modelId="{96A8AB1C-80A0-4BC0-958D-D11B2544ED50}" type="parTrans" cxnId="{CC18F686-A908-4E6E-991D-187F219EF510}">
      <dgm:prSet/>
      <dgm:spPr/>
      <dgm:t>
        <a:bodyPr/>
        <a:lstStyle/>
        <a:p>
          <a:endParaRPr lang="en-US"/>
        </a:p>
      </dgm:t>
    </dgm:pt>
    <dgm:pt modelId="{2A1BF610-226A-4B4E-88EB-8E6A9821CC95}" type="sibTrans" cxnId="{CC18F686-A908-4E6E-991D-187F219EF510}">
      <dgm:prSet/>
      <dgm:spPr/>
      <dgm:t>
        <a:bodyPr/>
        <a:lstStyle/>
        <a:p>
          <a:endParaRPr lang="en-US"/>
        </a:p>
      </dgm:t>
    </dgm:pt>
    <dgm:pt modelId="{E3B46596-8E18-427B-987B-9B92E656F870}">
      <dgm:prSet/>
      <dgm:spPr/>
      <dgm:t>
        <a:bodyPr/>
        <a:lstStyle/>
        <a:p>
          <a:pPr rtl="0"/>
          <a:r>
            <a:rPr lang="en-US" b="1" dirty="0" smtClean="0"/>
            <a:t>DRY GINGER</a:t>
          </a:r>
          <a:endParaRPr lang="en-US" dirty="0"/>
        </a:p>
      </dgm:t>
    </dgm:pt>
    <dgm:pt modelId="{271F3471-D693-4C75-B24C-081D94CDBBE3}" type="parTrans" cxnId="{4BFDF592-5837-4B18-B7C1-74B3698219E1}">
      <dgm:prSet/>
      <dgm:spPr/>
      <dgm:t>
        <a:bodyPr/>
        <a:lstStyle/>
        <a:p>
          <a:endParaRPr lang="en-US"/>
        </a:p>
      </dgm:t>
    </dgm:pt>
    <dgm:pt modelId="{470C1E50-F8FE-4911-90E0-0BEDD4774D8C}" type="sibTrans" cxnId="{4BFDF592-5837-4B18-B7C1-74B3698219E1}">
      <dgm:prSet/>
      <dgm:spPr/>
      <dgm:t>
        <a:bodyPr/>
        <a:lstStyle/>
        <a:p>
          <a:endParaRPr lang="en-US"/>
        </a:p>
      </dgm:t>
    </dgm:pt>
    <dgm:pt modelId="{CC453444-AD92-41BE-9D11-8BAF8C123A64}">
      <dgm:prSet/>
      <dgm:spPr/>
      <dgm:t>
        <a:bodyPr/>
        <a:lstStyle/>
        <a:p>
          <a:pPr rtl="0"/>
          <a:r>
            <a:rPr lang="en-US" b="1" dirty="0" smtClean="0"/>
            <a:t>FENNEL</a:t>
          </a:r>
          <a:endParaRPr lang="en-US" dirty="0"/>
        </a:p>
      </dgm:t>
    </dgm:pt>
    <dgm:pt modelId="{A4B677E4-3333-48ED-94E3-F4FBD3B2E28F}" type="parTrans" cxnId="{D9A698C7-0A57-48EA-9FC7-B4ACBCA850F4}">
      <dgm:prSet/>
      <dgm:spPr/>
      <dgm:t>
        <a:bodyPr/>
        <a:lstStyle/>
        <a:p>
          <a:endParaRPr lang="en-US"/>
        </a:p>
      </dgm:t>
    </dgm:pt>
    <dgm:pt modelId="{BBAC8B85-FB1A-4D8E-B181-380D83D91A11}" type="sibTrans" cxnId="{D9A698C7-0A57-48EA-9FC7-B4ACBCA850F4}">
      <dgm:prSet/>
      <dgm:spPr/>
      <dgm:t>
        <a:bodyPr/>
        <a:lstStyle/>
        <a:p>
          <a:endParaRPr lang="en-US"/>
        </a:p>
      </dgm:t>
    </dgm:pt>
    <dgm:pt modelId="{63F21306-7E55-4E0D-AFCE-6E81D715BEDD}">
      <dgm:prSet/>
      <dgm:spPr/>
      <dgm:t>
        <a:bodyPr/>
        <a:lstStyle/>
        <a:p>
          <a:pPr rtl="0"/>
          <a:r>
            <a:rPr lang="en-US" b="1" dirty="0" smtClean="0"/>
            <a:t>CLOVES</a:t>
          </a:r>
          <a:endParaRPr lang="en-US" dirty="0"/>
        </a:p>
      </dgm:t>
    </dgm:pt>
    <dgm:pt modelId="{49D7874B-7BD8-46DB-AEB1-EAB275AF1345}" type="parTrans" cxnId="{80F1D303-22ED-480B-A75C-E6BD86470497}">
      <dgm:prSet/>
      <dgm:spPr/>
      <dgm:t>
        <a:bodyPr/>
        <a:lstStyle/>
        <a:p>
          <a:endParaRPr lang="en-US"/>
        </a:p>
      </dgm:t>
    </dgm:pt>
    <dgm:pt modelId="{65A22727-8566-487B-8339-FD32B8236287}" type="sibTrans" cxnId="{80F1D303-22ED-480B-A75C-E6BD86470497}">
      <dgm:prSet/>
      <dgm:spPr/>
      <dgm:t>
        <a:bodyPr/>
        <a:lstStyle/>
        <a:p>
          <a:endParaRPr lang="en-US"/>
        </a:p>
      </dgm:t>
    </dgm:pt>
    <dgm:pt modelId="{7B863140-94DB-4FE8-91E5-6F66E01670E8}">
      <dgm:prSet/>
      <dgm:spPr/>
      <dgm:t>
        <a:bodyPr/>
        <a:lstStyle/>
        <a:p>
          <a:pPr rtl="0"/>
          <a:r>
            <a:rPr lang="en-US" b="1" dirty="0" smtClean="0"/>
            <a:t>CASSIA</a:t>
          </a:r>
          <a:endParaRPr lang="en-US" b="1" dirty="0"/>
        </a:p>
      </dgm:t>
    </dgm:pt>
    <dgm:pt modelId="{C8A15674-5599-4E5F-B437-9666A43D8368}" type="parTrans" cxnId="{A67833F4-B079-4871-BE23-9DA03B9B8E45}">
      <dgm:prSet/>
      <dgm:spPr/>
      <dgm:t>
        <a:bodyPr/>
        <a:lstStyle/>
        <a:p>
          <a:endParaRPr lang="en-US"/>
        </a:p>
      </dgm:t>
    </dgm:pt>
    <dgm:pt modelId="{8DC39E95-FCD7-4A9F-89F5-6D52C3C65E11}" type="sibTrans" cxnId="{A67833F4-B079-4871-BE23-9DA03B9B8E45}">
      <dgm:prSet/>
      <dgm:spPr/>
      <dgm:t>
        <a:bodyPr/>
        <a:lstStyle/>
        <a:p>
          <a:endParaRPr lang="en-US"/>
        </a:p>
      </dgm:t>
    </dgm:pt>
    <dgm:pt modelId="{F087076B-CA07-4248-8DB2-EC397A151356}">
      <dgm:prSet/>
      <dgm:spPr/>
      <dgm:t>
        <a:bodyPr/>
        <a:lstStyle/>
        <a:p>
          <a:pPr rtl="0"/>
          <a:r>
            <a:rPr lang="en-US" b="1" dirty="0" smtClean="0"/>
            <a:t>BAY LEAF</a:t>
          </a:r>
          <a:endParaRPr lang="en-US" dirty="0"/>
        </a:p>
      </dgm:t>
    </dgm:pt>
    <dgm:pt modelId="{850865A9-408D-412A-950E-9CE625E47F32}" type="parTrans" cxnId="{D694B979-4125-4B63-BBD3-B5C60A39F319}">
      <dgm:prSet/>
      <dgm:spPr/>
      <dgm:t>
        <a:bodyPr/>
        <a:lstStyle/>
        <a:p>
          <a:endParaRPr lang="en-US"/>
        </a:p>
      </dgm:t>
    </dgm:pt>
    <dgm:pt modelId="{B6CC16D8-51D7-4851-A5D5-67E95729E359}" type="sibTrans" cxnId="{D694B979-4125-4B63-BBD3-B5C60A39F319}">
      <dgm:prSet/>
      <dgm:spPr/>
      <dgm:t>
        <a:bodyPr/>
        <a:lstStyle/>
        <a:p>
          <a:endParaRPr lang="en-US"/>
        </a:p>
      </dgm:t>
    </dgm:pt>
    <dgm:pt modelId="{69D17F5C-707E-4CE9-8877-E5B7EEFA2F2B}" type="pres">
      <dgm:prSet presAssocID="{E467E52A-A575-4A81-B887-96A4A301E382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75334C6B-22B8-4D03-B231-F74953BB4240}" type="pres">
      <dgm:prSet presAssocID="{77B33102-575B-4265-B5CF-096C7C5A55C8}" presName="compNode" presStyleCnt="0"/>
      <dgm:spPr/>
      <dgm:t>
        <a:bodyPr/>
        <a:lstStyle/>
        <a:p>
          <a:endParaRPr lang="en-US"/>
        </a:p>
      </dgm:t>
    </dgm:pt>
    <dgm:pt modelId="{70786D16-8D6D-41C4-A037-EF776CB742F2}" type="pres">
      <dgm:prSet presAssocID="{77B33102-575B-4265-B5CF-096C7C5A55C8}" presName="dummyConnPt" presStyleCnt="0"/>
      <dgm:spPr/>
      <dgm:t>
        <a:bodyPr/>
        <a:lstStyle/>
        <a:p>
          <a:endParaRPr lang="en-US"/>
        </a:p>
      </dgm:t>
    </dgm:pt>
    <dgm:pt modelId="{AE98100D-D443-442C-8450-C1A9C66FB82E}" type="pres">
      <dgm:prSet presAssocID="{77B33102-575B-4265-B5CF-096C7C5A55C8}" presName="node" presStyleLbl="node1" presStyleIdx="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28C8CD-FDF7-49F0-A6BE-4DE0F9566787}" type="pres">
      <dgm:prSet presAssocID="{E3A1EF59-4A4D-42F0-8CAD-CFA4BFE7CE9E}" presName="sibTrans" presStyleLbl="bgSibTrans2D1" presStyleIdx="0" presStyleCnt="13"/>
      <dgm:spPr/>
      <dgm:t>
        <a:bodyPr/>
        <a:lstStyle/>
        <a:p>
          <a:endParaRPr lang="en-US"/>
        </a:p>
      </dgm:t>
    </dgm:pt>
    <dgm:pt modelId="{FEEA4768-3BF8-411B-83A7-5F424CC1AC39}" type="pres">
      <dgm:prSet presAssocID="{A5397B54-50AF-43AA-809B-CB3E706058F7}" presName="compNode" presStyleCnt="0"/>
      <dgm:spPr/>
      <dgm:t>
        <a:bodyPr/>
        <a:lstStyle/>
        <a:p>
          <a:endParaRPr lang="en-US"/>
        </a:p>
      </dgm:t>
    </dgm:pt>
    <dgm:pt modelId="{1208D4BA-DAB9-4CB0-89B5-10642CA43F13}" type="pres">
      <dgm:prSet presAssocID="{A5397B54-50AF-43AA-809B-CB3E706058F7}" presName="dummyConnPt" presStyleCnt="0"/>
      <dgm:spPr/>
      <dgm:t>
        <a:bodyPr/>
        <a:lstStyle/>
        <a:p>
          <a:endParaRPr lang="en-US"/>
        </a:p>
      </dgm:t>
    </dgm:pt>
    <dgm:pt modelId="{3A4042E0-23BE-4668-9604-77D13A2EFA58}" type="pres">
      <dgm:prSet presAssocID="{A5397B54-50AF-43AA-809B-CB3E706058F7}" presName="node" presStyleLbl="node1" presStyleIdx="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86A989-B3EA-4685-9B91-D7E4334A90B5}" type="pres">
      <dgm:prSet presAssocID="{92870547-F2AE-4789-B130-BF581B6563A1}" presName="sibTrans" presStyleLbl="bgSibTrans2D1" presStyleIdx="1" presStyleCnt="13"/>
      <dgm:spPr/>
      <dgm:t>
        <a:bodyPr/>
        <a:lstStyle/>
        <a:p>
          <a:endParaRPr lang="en-US"/>
        </a:p>
      </dgm:t>
    </dgm:pt>
    <dgm:pt modelId="{90625208-4746-4F71-997C-3BA70997C419}" type="pres">
      <dgm:prSet presAssocID="{E98BBCA8-A3A0-4AC3-AD04-1DBB1C1882B3}" presName="compNode" presStyleCnt="0"/>
      <dgm:spPr/>
      <dgm:t>
        <a:bodyPr/>
        <a:lstStyle/>
        <a:p>
          <a:endParaRPr lang="en-US"/>
        </a:p>
      </dgm:t>
    </dgm:pt>
    <dgm:pt modelId="{CCF3E9FD-8A2B-4D43-B85C-30B8F27DC596}" type="pres">
      <dgm:prSet presAssocID="{E98BBCA8-A3A0-4AC3-AD04-1DBB1C1882B3}" presName="dummyConnPt" presStyleCnt="0"/>
      <dgm:spPr/>
      <dgm:t>
        <a:bodyPr/>
        <a:lstStyle/>
        <a:p>
          <a:endParaRPr lang="en-US"/>
        </a:p>
      </dgm:t>
    </dgm:pt>
    <dgm:pt modelId="{29E77E19-D0EA-4808-9293-F9E14E56EF11}" type="pres">
      <dgm:prSet presAssocID="{E98BBCA8-A3A0-4AC3-AD04-1DBB1C1882B3}" presName="node" presStyleLbl="node1" presStyleIdx="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8962A7-A691-4521-9ECE-82F3B05A0293}" type="pres">
      <dgm:prSet presAssocID="{9415EA01-D912-4B86-92E5-A256ED515BD1}" presName="sibTrans" presStyleLbl="bgSibTrans2D1" presStyleIdx="2" presStyleCnt="13"/>
      <dgm:spPr/>
      <dgm:t>
        <a:bodyPr/>
        <a:lstStyle/>
        <a:p>
          <a:endParaRPr lang="en-US"/>
        </a:p>
      </dgm:t>
    </dgm:pt>
    <dgm:pt modelId="{670D1025-D6AC-497B-8875-FC1D6E0883AE}" type="pres">
      <dgm:prSet presAssocID="{6599AFBA-98AE-41F3-B746-AA375716A438}" presName="compNode" presStyleCnt="0"/>
      <dgm:spPr/>
      <dgm:t>
        <a:bodyPr/>
        <a:lstStyle/>
        <a:p>
          <a:endParaRPr lang="en-US"/>
        </a:p>
      </dgm:t>
    </dgm:pt>
    <dgm:pt modelId="{D860557A-30E8-4917-A90D-03EC27E4787B}" type="pres">
      <dgm:prSet presAssocID="{6599AFBA-98AE-41F3-B746-AA375716A438}" presName="dummyConnPt" presStyleCnt="0"/>
      <dgm:spPr/>
      <dgm:t>
        <a:bodyPr/>
        <a:lstStyle/>
        <a:p>
          <a:endParaRPr lang="en-US"/>
        </a:p>
      </dgm:t>
    </dgm:pt>
    <dgm:pt modelId="{E87620AC-E1F6-4681-8171-ADBB54CD3706}" type="pres">
      <dgm:prSet presAssocID="{6599AFBA-98AE-41F3-B746-AA375716A438}" presName="node" presStyleLbl="node1" presStyleIdx="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921DBA-B2E5-4385-862D-9FB9A1A2AD30}" type="pres">
      <dgm:prSet presAssocID="{3F94F389-BE87-4783-8943-7ED4F083FE33}" presName="sibTrans" presStyleLbl="bgSibTrans2D1" presStyleIdx="3" presStyleCnt="13"/>
      <dgm:spPr/>
      <dgm:t>
        <a:bodyPr/>
        <a:lstStyle/>
        <a:p>
          <a:endParaRPr lang="en-US"/>
        </a:p>
      </dgm:t>
    </dgm:pt>
    <dgm:pt modelId="{C716CB4E-1E6B-4D9E-853C-C857E39E85D2}" type="pres">
      <dgm:prSet presAssocID="{FE394D24-A9DB-4BB4-9AD9-CAF669C3FB49}" presName="compNode" presStyleCnt="0"/>
      <dgm:spPr/>
      <dgm:t>
        <a:bodyPr/>
        <a:lstStyle/>
        <a:p>
          <a:endParaRPr lang="en-US"/>
        </a:p>
      </dgm:t>
    </dgm:pt>
    <dgm:pt modelId="{4C003BC7-07FA-4DB7-BA23-6270A8B35FA4}" type="pres">
      <dgm:prSet presAssocID="{FE394D24-A9DB-4BB4-9AD9-CAF669C3FB49}" presName="dummyConnPt" presStyleCnt="0"/>
      <dgm:spPr/>
      <dgm:t>
        <a:bodyPr/>
        <a:lstStyle/>
        <a:p>
          <a:endParaRPr lang="en-US"/>
        </a:p>
      </dgm:t>
    </dgm:pt>
    <dgm:pt modelId="{768E4433-B61D-4962-9B73-A54E912E37FB}" type="pres">
      <dgm:prSet presAssocID="{FE394D24-A9DB-4BB4-9AD9-CAF669C3FB49}" presName="node" presStyleLbl="node1" presStyleIdx="4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7147DC-DCAD-49C2-9936-E254F8A2DE88}" type="pres">
      <dgm:prSet presAssocID="{EBCE29B5-B77B-42B1-939C-865619E40664}" presName="sibTrans" presStyleLbl="bgSibTrans2D1" presStyleIdx="4" presStyleCnt="13"/>
      <dgm:spPr/>
      <dgm:t>
        <a:bodyPr/>
        <a:lstStyle/>
        <a:p>
          <a:endParaRPr lang="en-US"/>
        </a:p>
      </dgm:t>
    </dgm:pt>
    <dgm:pt modelId="{6D2EB758-DD83-4412-99B6-2F46544A1F11}" type="pres">
      <dgm:prSet presAssocID="{A0D95EEB-CB70-4BA3-BAB6-FC542BE0AF4A}" presName="compNode" presStyleCnt="0"/>
      <dgm:spPr/>
      <dgm:t>
        <a:bodyPr/>
        <a:lstStyle/>
        <a:p>
          <a:endParaRPr lang="en-US"/>
        </a:p>
      </dgm:t>
    </dgm:pt>
    <dgm:pt modelId="{CD1D7336-100E-4385-A88D-234F9C45B38F}" type="pres">
      <dgm:prSet presAssocID="{A0D95EEB-CB70-4BA3-BAB6-FC542BE0AF4A}" presName="dummyConnPt" presStyleCnt="0"/>
      <dgm:spPr/>
      <dgm:t>
        <a:bodyPr/>
        <a:lstStyle/>
        <a:p>
          <a:endParaRPr lang="en-US"/>
        </a:p>
      </dgm:t>
    </dgm:pt>
    <dgm:pt modelId="{D8A695DC-406C-42A2-9FA4-B4C90F7497FA}" type="pres">
      <dgm:prSet presAssocID="{A0D95EEB-CB70-4BA3-BAB6-FC542BE0AF4A}" presName="node" presStyleLbl="node1" presStyleIdx="5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F4F560-3F69-4479-A5C7-47B4C0447B8E}" type="pres">
      <dgm:prSet presAssocID="{3BFD8594-278A-4D96-95FA-1BF9082B2B82}" presName="sibTrans" presStyleLbl="bgSibTrans2D1" presStyleIdx="5" presStyleCnt="13"/>
      <dgm:spPr/>
      <dgm:t>
        <a:bodyPr/>
        <a:lstStyle/>
        <a:p>
          <a:endParaRPr lang="en-US"/>
        </a:p>
      </dgm:t>
    </dgm:pt>
    <dgm:pt modelId="{50AB2910-D42F-4ABC-BAF6-780C08C1B7CA}" type="pres">
      <dgm:prSet presAssocID="{0527FA4E-7791-4EC0-936B-E3E0A20D0414}" presName="compNode" presStyleCnt="0"/>
      <dgm:spPr/>
      <dgm:t>
        <a:bodyPr/>
        <a:lstStyle/>
        <a:p>
          <a:endParaRPr lang="en-US"/>
        </a:p>
      </dgm:t>
    </dgm:pt>
    <dgm:pt modelId="{38C8123F-5BEF-4FCB-811F-196BD46EA848}" type="pres">
      <dgm:prSet presAssocID="{0527FA4E-7791-4EC0-936B-E3E0A20D0414}" presName="dummyConnPt" presStyleCnt="0"/>
      <dgm:spPr/>
      <dgm:t>
        <a:bodyPr/>
        <a:lstStyle/>
        <a:p>
          <a:endParaRPr lang="en-US"/>
        </a:p>
      </dgm:t>
    </dgm:pt>
    <dgm:pt modelId="{C195BA12-1DD8-45D1-9CA6-B94FFBD20BBD}" type="pres">
      <dgm:prSet presAssocID="{0527FA4E-7791-4EC0-936B-E3E0A20D0414}" presName="node" presStyleLbl="node1" presStyleIdx="6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11FCD0-57FD-47F5-BF6C-0D6A600C01A7}" type="pres">
      <dgm:prSet presAssocID="{727EEC72-7BD3-468D-98D4-F7970E43BF78}" presName="sibTrans" presStyleLbl="bgSibTrans2D1" presStyleIdx="6" presStyleCnt="13"/>
      <dgm:spPr/>
      <dgm:t>
        <a:bodyPr/>
        <a:lstStyle/>
        <a:p>
          <a:endParaRPr lang="en-US"/>
        </a:p>
      </dgm:t>
    </dgm:pt>
    <dgm:pt modelId="{C220C440-2E75-4005-AF98-F037C3AC272B}" type="pres">
      <dgm:prSet presAssocID="{7E828A80-136D-4A4E-BDE7-DF26800A60B9}" presName="compNode" presStyleCnt="0"/>
      <dgm:spPr/>
      <dgm:t>
        <a:bodyPr/>
        <a:lstStyle/>
        <a:p>
          <a:endParaRPr lang="en-US"/>
        </a:p>
      </dgm:t>
    </dgm:pt>
    <dgm:pt modelId="{F8C355D0-5D6E-4C90-A26C-0B30B6F8C55F}" type="pres">
      <dgm:prSet presAssocID="{7E828A80-136D-4A4E-BDE7-DF26800A60B9}" presName="dummyConnPt" presStyleCnt="0"/>
      <dgm:spPr/>
      <dgm:t>
        <a:bodyPr/>
        <a:lstStyle/>
        <a:p>
          <a:endParaRPr lang="en-US"/>
        </a:p>
      </dgm:t>
    </dgm:pt>
    <dgm:pt modelId="{3647F2DC-79B7-4C0D-8B6C-66CF73939515}" type="pres">
      <dgm:prSet presAssocID="{7E828A80-136D-4A4E-BDE7-DF26800A60B9}" presName="node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C70BAE-8663-4F18-83F3-48F885255EB2}" type="pres">
      <dgm:prSet presAssocID="{8606DABA-05BB-4A7C-ABFA-6FC908151323}" presName="sibTrans" presStyleLbl="bgSibTrans2D1" presStyleIdx="7" presStyleCnt="13"/>
      <dgm:spPr/>
      <dgm:t>
        <a:bodyPr/>
        <a:lstStyle/>
        <a:p>
          <a:endParaRPr lang="en-US"/>
        </a:p>
      </dgm:t>
    </dgm:pt>
    <dgm:pt modelId="{5DC6B4D5-653F-4483-834A-896B58A14DB6}" type="pres">
      <dgm:prSet presAssocID="{F18DCF53-B1F1-469D-AB0B-D5C424D35246}" presName="compNode" presStyleCnt="0"/>
      <dgm:spPr/>
      <dgm:t>
        <a:bodyPr/>
        <a:lstStyle/>
        <a:p>
          <a:endParaRPr lang="en-US"/>
        </a:p>
      </dgm:t>
    </dgm:pt>
    <dgm:pt modelId="{164BE397-5AB8-44BF-AF5B-DCE5CE1827B6}" type="pres">
      <dgm:prSet presAssocID="{F18DCF53-B1F1-469D-AB0B-D5C424D35246}" presName="dummyConnPt" presStyleCnt="0"/>
      <dgm:spPr/>
      <dgm:t>
        <a:bodyPr/>
        <a:lstStyle/>
        <a:p>
          <a:endParaRPr lang="en-US"/>
        </a:p>
      </dgm:t>
    </dgm:pt>
    <dgm:pt modelId="{A9A1F5E1-E36F-4D6B-99C8-2FA1BF0061DF}" type="pres">
      <dgm:prSet presAssocID="{F18DCF53-B1F1-469D-AB0B-D5C424D35246}" presName="node" presStyleLbl="node1" presStyleIdx="8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893D6B-495A-444B-BFFE-ECAB0C287410}" type="pres">
      <dgm:prSet presAssocID="{2A1BF610-226A-4B4E-88EB-8E6A9821CC95}" presName="sibTrans" presStyleLbl="bgSibTrans2D1" presStyleIdx="8" presStyleCnt="13"/>
      <dgm:spPr/>
      <dgm:t>
        <a:bodyPr/>
        <a:lstStyle/>
        <a:p>
          <a:endParaRPr lang="en-US"/>
        </a:p>
      </dgm:t>
    </dgm:pt>
    <dgm:pt modelId="{D6DD48E6-A67B-4CD8-93B6-B5ECE92FAC0B}" type="pres">
      <dgm:prSet presAssocID="{E3B46596-8E18-427B-987B-9B92E656F870}" presName="compNode" presStyleCnt="0"/>
      <dgm:spPr/>
      <dgm:t>
        <a:bodyPr/>
        <a:lstStyle/>
        <a:p>
          <a:endParaRPr lang="en-US"/>
        </a:p>
      </dgm:t>
    </dgm:pt>
    <dgm:pt modelId="{07A8BB3E-4375-40B3-A112-5484992F1ACD}" type="pres">
      <dgm:prSet presAssocID="{E3B46596-8E18-427B-987B-9B92E656F870}" presName="dummyConnPt" presStyleCnt="0"/>
      <dgm:spPr/>
      <dgm:t>
        <a:bodyPr/>
        <a:lstStyle/>
        <a:p>
          <a:endParaRPr lang="en-US"/>
        </a:p>
      </dgm:t>
    </dgm:pt>
    <dgm:pt modelId="{226F1031-8DB9-4A32-A278-4F1A98A708A4}" type="pres">
      <dgm:prSet presAssocID="{E3B46596-8E18-427B-987B-9B92E656F870}" presName="node" presStyleLbl="node1" presStyleIdx="9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76C88-790C-496F-A743-A590E30CBCB4}" type="pres">
      <dgm:prSet presAssocID="{470C1E50-F8FE-4911-90E0-0BEDD4774D8C}" presName="sibTrans" presStyleLbl="bgSibTrans2D1" presStyleIdx="9" presStyleCnt="13"/>
      <dgm:spPr/>
      <dgm:t>
        <a:bodyPr/>
        <a:lstStyle/>
        <a:p>
          <a:endParaRPr lang="en-US"/>
        </a:p>
      </dgm:t>
    </dgm:pt>
    <dgm:pt modelId="{F80BECDF-90A1-4E57-B933-3E3FB64DD0AA}" type="pres">
      <dgm:prSet presAssocID="{CC453444-AD92-41BE-9D11-8BAF8C123A64}" presName="compNode" presStyleCnt="0"/>
      <dgm:spPr/>
      <dgm:t>
        <a:bodyPr/>
        <a:lstStyle/>
        <a:p>
          <a:endParaRPr lang="en-US"/>
        </a:p>
      </dgm:t>
    </dgm:pt>
    <dgm:pt modelId="{23145AC9-EDA5-4A42-93EC-29A1ABF04795}" type="pres">
      <dgm:prSet presAssocID="{CC453444-AD92-41BE-9D11-8BAF8C123A64}" presName="dummyConnPt" presStyleCnt="0"/>
      <dgm:spPr/>
      <dgm:t>
        <a:bodyPr/>
        <a:lstStyle/>
        <a:p>
          <a:endParaRPr lang="en-US"/>
        </a:p>
      </dgm:t>
    </dgm:pt>
    <dgm:pt modelId="{23EE2780-7734-4C19-B26E-3DBB041FF81B}" type="pres">
      <dgm:prSet presAssocID="{CC453444-AD92-41BE-9D11-8BAF8C123A64}" presName="node" presStyleLbl="node1" presStyleIdx="1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597B08-8D35-49BC-8D09-533A699702DD}" type="pres">
      <dgm:prSet presAssocID="{BBAC8B85-FB1A-4D8E-B181-380D83D91A11}" presName="sibTrans" presStyleLbl="bgSibTrans2D1" presStyleIdx="10" presStyleCnt="13"/>
      <dgm:spPr/>
      <dgm:t>
        <a:bodyPr/>
        <a:lstStyle/>
        <a:p>
          <a:endParaRPr lang="en-US"/>
        </a:p>
      </dgm:t>
    </dgm:pt>
    <dgm:pt modelId="{EFAC4A3E-1430-4BB6-A394-DA4310BE5C06}" type="pres">
      <dgm:prSet presAssocID="{63F21306-7E55-4E0D-AFCE-6E81D715BEDD}" presName="compNode" presStyleCnt="0"/>
      <dgm:spPr/>
      <dgm:t>
        <a:bodyPr/>
        <a:lstStyle/>
        <a:p>
          <a:endParaRPr lang="en-US"/>
        </a:p>
      </dgm:t>
    </dgm:pt>
    <dgm:pt modelId="{469CE2EF-8BF3-47CF-A64E-D0A9CA203F54}" type="pres">
      <dgm:prSet presAssocID="{63F21306-7E55-4E0D-AFCE-6E81D715BEDD}" presName="dummyConnPt" presStyleCnt="0"/>
      <dgm:spPr/>
      <dgm:t>
        <a:bodyPr/>
        <a:lstStyle/>
        <a:p>
          <a:endParaRPr lang="en-US"/>
        </a:p>
      </dgm:t>
    </dgm:pt>
    <dgm:pt modelId="{9286797C-185E-4CBA-8979-14B71D76BF3D}" type="pres">
      <dgm:prSet presAssocID="{63F21306-7E55-4E0D-AFCE-6E81D715BEDD}" presName="node" presStyleLbl="node1" presStyleIdx="1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EE58BA-2261-48EA-84B4-1E44A7D5EFF8}" type="pres">
      <dgm:prSet presAssocID="{65A22727-8566-487B-8339-FD32B8236287}" presName="sibTrans" presStyleLbl="bgSibTrans2D1" presStyleIdx="11" presStyleCnt="13"/>
      <dgm:spPr/>
      <dgm:t>
        <a:bodyPr/>
        <a:lstStyle/>
        <a:p>
          <a:endParaRPr lang="en-US"/>
        </a:p>
      </dgm:t>
    </dgm:pt>
    <dgm:pt modelId="{7684DA60-CAA3-4DD2-A0E7-0ACBEA078BE6}" type="pres">
      <dgm:prSet presAssocID="{7B863140-94DB-4FE8-91E5-6F66E01670E8}" presName="compNode" presStyleCnt="0"/>
      <dgm:spPr/>
      <dgm:t>
        <a:bodyPr/>
        <a:lstStyle/>
        <a:p>
          <a:endParaRPr lang="en-US"/>
        </a:p>
      </dgm:t>
    </dgm:pt>
    <dgm:pt modelId="{10704CAD-BDB7-4E17-B236-8A8A91F5F404}" type="pres">
      <dgm:prSet presAssocID="{7B863140-94DB-4FE8-91E5-6F66E01670E8}" presName="dummyConnPt" presStyleCnt="0"/>
      <dgm:spPr/>
      <dgm:t>
        <a:bodyPr/>
        <a:lstStyle/>
        <a:p>
          <a:endParaRPr lang="en-US"/>
        </a:p>
      </dgm:t>
    </dgm:pt>
    <dgm:pt modelId="{D0EDAEB9-9F11-458E-AEBC-DEA582E93E53}" type="pres">
      <dgm:prSet presAssocID="{7B863140-94DB-4FE8-91E5-6F66E01670E8}" presName="node" presStyleLbl="node1" presStyleIdx="1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21085B-0A1C-4F70-A8D6-B5CF62A39F25}" type="pres">
      <dgm:prSet presAssocID="{8DC39E95-FCD7-4A9F-89F5-6D52C3C65E11}" presName="sibTrans" presStyleLbl="bgSibTrans2D1" presStyleIdx="12" presStyleCnt="13"/>
      <dgm:spPr/>
      <dgm:t>
        <a:bodyPr/>
        <a:lstStyle/>
        <a:p>
          <a:endParaRPr lang="en-US"/>
        </a:p>
      </dgm:t>
    </dgm:pt>
    <dgm:pt modelId="{691736AC-5EFD-46F3-8613-3B97F8618AC2}" type="pres">
      <dgm:prSet presAssocID="{F087076B-CA07-4248-8DB2-EC397A151356}" presName="compNode" presStyleCnt="0"/>
      <dgm:spPr/>
      <dgm:t>
        <a:bodyPr/>
        <a:lstStyle/>
        <a:p>
          <a:endParaRPr lang="en-US"/>
        </a:p>
      </dgm:t>
    </dgm:pt>
    <dgm:pt modelId="{A377362D-68E1-4068-BB8B-4E36BAF8B093}" type="pres">
      <dgm:prSet presAssocID="{F087076B-CA07-4248-8DB2-EC397A151356}" presName="dummyConnPt" presStyleCnt="0"/>
      <dgm:spPr/>
      <dgm:t>
        <a:bodyPr/>
        <a:lstStyle/>
        <a:p>
          <a:endParaRPr lang="en-US"/>
        </a:p>
      </dgm:t>
    </dgm:pt>
    <dgm:pt modelId="{59341B63-0BCF-4C97-8E11-6F0DBDB6C836}" type="pres">
      <dgm:prSet presAssocID="{F087076B-CA07-4248-8DB2-EC397A151356}" presName="node" presStyleLbl="node1" presStyleIdx="1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D362E3-8D2B-4473-BDF2-88CB12910836}" type="presOf" srcId="{BBAC8B85-FB1A-4D8E-B181-380D83D91A11}" destId="{DC597B08-8D35-49BC-8D09-533A699702DD}" srcOrd="0" destOrd="0" presId="urn:microsoft.com/office/officeart/2005/8/layout/bProcess4"/>
    <dgm:cxn modelId="{0453EB41-F210-4960-ADBE-BFDA33729F3D}" type="presOf" srcId="{A0D95EEB-CB70-4BA3-BAB6-FC542BE0AF4A}" destId="{D8A695DC-406C-42A2-9FA4-B4C90F7497FA}" srcOrd="0" destOrd="0" presId="urn:microsoft.com/office/officeart/2005/8/layout/bProcess4"/>
    <dgm:cxn modelId="{55303AA2-DC2B-4AE7-A308-ACDAEA94CDC7}" type="presOf" srcId="{E467E52A-A575-4A81-B887-96A4A301E382}" destId="{69D17F5C-707E-4CE9-8877-E5B7EEFA2F2B}" srcOrd="0" destOrd="0" presId="urn:microsoft.com/office/officeart/2005/8/layout/bProcess4"/>
    <dgm:cxn modelId="{C9D5A1DD-6A9F-44DE-98F8-28FC8B450FC9}" type="presOf" srcId="{92870547-F2AE-4789-B130-BF581B6563A1}" destId="{7686A989-B3EA-4685-9B91-D7E4334A90B5}" srcOrd="0" destOrd="0" presId="urn:microsoft.com/office/officeart/2005/8/layout/bProcess4"/>
    <dgm:cxn modelId="{205EB416-11F7-4B11-872F-2F7CD9C0CDC6}" srcId="{E467E52A-A575-4A81-B887-96A4A301E382}" destId="{E98BBCA8-A3A0-4AC3-AD04-1DBB1C1882B3}" srcOrd="2" destOrd="0" parTransId="{0F5A9602-8A39-4523-95E3-327CE0CFAFDE}" sibTransId="{9415EA01-D912-4B86-92E5-A256ED515BD1}"/>
    <dgm:cxn modelId="{136E1A94-69E8-4694-8278-BB27FA9D5892}" type="presOf" srcId="{2A1BF610-226A-4B4E-88EB-8E6A9821CC95}" destId="{02893D6B-495A-444B-BFFE-ECAB0C287410}" srcOrd="0" destOrd="0" presId="urn:microsoft.com/office/officeart/2005/8/layout/bProcess4"/>
    <dgm:cxn modelId="{80F1D303-22ED-480B-A75C-E6BD86470497}" srcId="{E467E52A-A575-4A81-B887-96A4A301E382}" destId="{63F21306-7E55-4E0D-AFCE-6E81D715BEDD}" srcOrd="11" destOrd="0" parTransId="{49D7874B-7BD8-46DB-AEB1-EAB275AF1345}" sibTransId="{65A22727-8566-487B-8339-FD32B8236287}"/>
    <dgm:cxn modelId="{52445372-0E36-4C80-8BF3-209EB37B0F67}" type="presOf" srcId="{3BFD8594-278A-4D96-95FA-1BF9082B2B82}" destId="{0BF4F560-3F69-4479-A5C7-47B4C0447B8E}" srcOrd="0" destOrd="0" presId="urn:microsoft.com/office/officeart/2005/8/layout/bProcess4"/>
    <dgm:cxn modelId="{9E5A394A-300F-4CB5-811A-C5F22D2E80F2}" type="presOf" srcId="{CC453444-AD92-41BE-9D11-8BAF8C123A64}" destId="{23EE2780-7734-4C19-B26E-3DBB041FF81B}" srcOrd="0" destOrd="0" presId="urn:microsoft.com/office/officeart/2005/8/layout/bProcess4"/>
    <dgm:cxn modelId="{2FB7138C-1539-488C-BF81-D514E25592D1}" type="presOf" srcId="{E3B46596-8E18-427B-987B-9B92E656F870}" destId="{226F1031-8DB9-4A32-A278-4F1A98A708A4}" srcOrd="0" destOrd="0" presId="urn:microsoft.com/office/officeart/2005/8/layout/bProcess4"/>
    <dgm:cxn modelId="{8FC83AB4-BD69-4BC6-B94A-5877D85185A1}" type="presOf" srcId="{0527FA4E-7791-4EC0-936B-E3E0A20D0414}" destId="{C195BA12-1DD8-45D1-9CA6-B94FFBD20BBD}" srcOrd="0" destOrd="0" presId="urn:microsoft.com/office/officeart/2005/8/layout/bProcess4"/>
    <dgm:cxn modelId="{97E394ED-30B9-4545-B65F-56A0F9632782}" srcId="{E467E52A-A575-4A81-B887-96A4A301E382}" destId="{6599AFBA-98AE-41F3-B746-AA375716A438}" srcOrd="3" destOrd="0" parTransId="{4DF783DE-A5A3-4E48-8CFA-207E2C507C67}" sibTransId="{3F94F389-BE87-4783-8943-7ED4F083FE33}"/>
    <dgm:cxn modelId="{E325AE6B-369C-4751-801F-79A0D8A6F844}" type="presOf" srcId="{3F94F389-BE87-4783-8943-7ED4F083FE33}" destId="{37921DBA-B2E5-4385-862D-9FB9A1A2AD30}" srcOrd="0" destOrd="0" presId="urn:microsoft.com/office/officeart/2005/8/layout/bProcess4"/>
    <dgm:cxn modelId="{042E92CD-9F35-4BFA-92DB-475E29E45B8B}" srcId="{E467E52A-A575-4A81-B887-96A4A301E382}" destId="{0527FA4E-7791-4EC0-936B-E3E0A20D0414}" srcOrd="6" destOrd="0" parTransId="{366C17E0-A187-4995-907D-E607B33A933F}" sibTransId="{727EEC72-7BD3-468D-98D4-F7970E43BF78}"/>
    <dgm:cxn modelId="{BA9526DA-3E76-4481-A299-A3C3E93EF80D}" type="presOf" srcId="{65A22727-8566-487B-8339-FD32B8236287}" destId="{17EE58BA-2261-48EA-84B4-1E44A7D5EFF8}" srcOrd="0" destOrd="0" presId="urn:microsoft.com/office/officeart/2005/8/layout/bProcess4"/>
    <dgm:cxn modelId="{1CD91547-DC17-4D14-80CE-05A1A2C83155}" type="presOf" srcId="{7B863140-94DB-4FE8-91E5-6F66E01670E8}" destId="{D0EDAEB9-9F11-458E-AEBC-DEA582E93E53}" srcOrd="0" destOrd="0" presId="urn:microsoft.com/office/officeart/2005/8/layout/bProcess4"/>
    <dgm:cxn modelId="{9B672656-23A7-4D10-88C8-A07ADCDF651D}" type="presOf" srcId="{FE394D24-A9DB-4BB4-9AD9-CAF669C3FB49}" destId="{768E4433-B61D-4962-9B73-A54E912E37FB}" srcOrd="0" destOrd="0" presId="urn:microsoft.com/office/officeart/2005/8/layout/bProcess4"/>
    <dgm:cxn modelId="{D9A698C7-0A57-48EA-9FC7-B4ACBCA850F4}" srcId="{E467E52A-A575-4A81-B887-96A4A301E382}" destId="{CC453444-AD92-41BE-9D11-8BAF8C123A64}" srcOrd="10" destOrd="0" parTransId="{A4B677E4-3333-48ED-94E3-F4FBD3B2E28F}" sibTransId="{BBAC8B85-FB1A-4D8E-B181-380D83D91A11}"/>
    <dgm:cxn modelId="{D694B979-4125-4B63-BBD3-B5C60A39F319}" srcId="{E467E52A-A575-4A81-B887-96A4A301E382}" destId="{F087076B-CA07-4248-8DB2-EC397A151356}" srcOrd="13" destOrd="0" parTransId="{850865A9-408D-412A-950E-9CE625E47F32}" sibTransId="{B6CC16D8-51D7-4851-A5D5-67E95729E359}"/>
    <dgm:cxn modelId="{BA01E216-B434-4D68-9987-0B8C2E121CD0}" type="presOf" srcId="{F087076B-CA07-4248-8DB2-EC397A151356}" destId="{59341B63-0BCF-4C97-8E11-6F0DBDB6C836}" srcOrd="0" destOrd="0" presId="urn:microsoft.com/office/officeart/2005/8/layout/bProcess4"/>
    <dgm:cxn modelId="{486E62E2-502C-4CB9-B5CE-4A2ADF255A7C}" type="presOf" srcId="{A5397B54-50AF-43AA-809B-CB3E706058F7}" destId="{3A4042E0-23BE-4668-9604-77D13A2EFA58}" srcOrd="0" destOrd="0" presId="urn:microsoft.com/office/officeart/2005/8/layout/bProcess4"/>
    <dgm:cxn modelId="{4BFDF592-5837-4B18-B7C1-74B3698219E1}" srcId="{E467E52A-A575-4A81-B887-96A4A301E382}" destId="{E3B46596-8E18-427B-987B-9B92E656F870}" srcOrd="9" destOrd="0" parTransId="{271F3471-D693-4C75-B24C-081D94CDBBE3}" sibTransId="{470C1E50-F8FE-4911-90E0-0BEDD4774D8C}"/>
    <dgm:cxn modelId="{76F33F3C-DEE8-44DF-B833-8B67337FE422}" type="presOf" srcId="{7E828A80-136D-4A4E-BDE7-DF26800A60B9}" destId="{3647F2DC-79B7-4C0D-8B6C-66CF73939515}" srcOrd="0" destOrd="0" presId="urn:microsoft.com/office/officeart/2005/8/layout/bProcess4"/>
    <dgm:cxn modelId="{BDDEAEA0-8C75-41EF-869E-38C14C7BE04F}" type="presOf" srcId="{E3A1EF59-4A4D-42F0-8CAD-CFA4BFE7CE9E}" destId="{A828C8CD-FDF7-49F0-A6BE-4DE0F9566787}" srcOrd="0" destOrd="0" presId="urn:microsoft.com/office/officeart/2005/8/layout/bProcess4"/>
    <dgm:cxn modelId="{510769B4-91D5-4B35-9860-88960C9E27B5}" type="presOf" srcId="{77B33102-575B-4265-B5CF-096C7C5A55C8}" destId="{AE98100D-D443-442C-8450-C1A9C66FB82E}" srcOrd="0" destOrd="0" presId="urn:microsoft.com/office/officeart/2005/8/layout/bProcess4"/>
    <dgm:cxn modelId="{6B9042BB-1DC3-4D50-8D93-5D576F602943}" srcId="{E467E52A-A575-4A81-B887-96A4A301E382}" destId="{7E828A80-136D-4A4E-BDE7-DF26800A60B9}" srcOrd="7" destOrd="0" parTransId="{06691460-C409-4D1A-B26C-C5FC7FF27E25}" sibTransId="{8606DABA-05BB-4A7C-ABFA-6FC908151323}"/>
    <dgm:cxn modelId="{726BA3DC-87F7-4572-8BA4-E67D4111C34A}" type="presOf" srcId="{F18DCF53-B1F1-469D-AB0B-D5C424D35246}" destId="{A9A1F5E1-E36F-4D6B-99C8-2FA1BF0061DF}" srcOrd="0" destOrd="0" presId="urn:microsoft.com/office/officeart/2005/8/layout/bProcess4"/>
    <dgm:cxn modelId="{6633E573-D427-498A-8A3B-4E5FE8C391C0}" type="presOf" srcId="{8DC39E95-FCD7-4A9F-89F5-6D52C3C65E11}" destId="{2521085B-0A1C-4F70-A8D6-B5CF62A39F25}" srcOrd="0" destOrd="0" presId="urn:microsoft.com/office/officeart/2005/8/layout/bProcess4"/>
    <dgm:cxn modelId="{D01A14FD-8289-4EA5-8BA8-B4515EA70995}" type="presOf" srcId="{9415EA01-D912-4B86-92E5-A256ED515BD1}" destId="{4F8962A7-A691-4521-9ECE-82F3B05A0293}" srcOrd="0" destOrd="0" presId="urn:microsoft.com/office/officeart/2005/8/layout/bProcess4"/>
    <dgm:cxn modelId="{CC18F686-A908-4E6E-991D-187F219EF510}" srcId="{E467E52A-A575-4A81-B887-96A4A301E382}" destId="{F18DCF53-B1F1-469D-AB0B-D5C424D35246}" srcOrd="8" destOrd="0" parTransId="{96A8AB1C-80A0-4BC0-958D-D11B2544ED50}" sibTransId="{2A1BF610-226A-4B4E-88EB-8E6A9821CC95}"/>
    <dgm:cxn modelId="{6495553E-46A4-4A96-930A-1EE0A27A113A}" type="presOf" srcId="{470C1E50-F8FE-4911-90E0-0BEDD4774D8C}" destId="{08F76C88-790C-496F-A743-A590E30CBCB4}" srcOrd="0" destOrd="0" presId="urn:microsoft.com/office/officeart/2005/8/layout/bProcess4"/>
    <dgm:cxn modelId="{F312C4FD-E92F-4111-8B68-645527BCFFBB}" type="presOf" srcId="{727EEC72-7BD3-468D-98D4-F7970E43BF78}" destId="{1011FCD0-57FD-47F5-BF6C-0D6A600C01A7}" srcOrd="0" destOrd="0" presId="urn:microsoft.com/office/officeart/2005/8/layout/bProcess4"/>
    <dgm:cxn modelId="{5797FBD6-7AFF-40EA-9D85-37B0606E231E}" type="presOf" srcId="{E98BBCA8-A3A0-4AC3-AD04-1DBB1C1882B3}" destId="{29E77E19-D0EA-4808-9293-F9E14E56EF11}" srcOrd="0" destOrd="0" presId="urn:microsoft.com/office/officeart/2005/8/layout/bProcess4"/>
    <dgm:cxn modelId="{5466F859-1FF1-45B8-87D8-53CE61023266}" type="presOf" srcId="{63F21306-7E55-4E0D-AFCE-6E81D715BEDD}" destId="{9286797C-185E-4CBA-8979-14B71D76BF3D}" srcOrd="0" destOrd="0" presId="urn:microsoft.com/office/officeart/2005/8/layout/bProcess4"/>
    <dgm:cxn modelId="{93BC288F-5AE7-4614-A6C0-3A86CB93F4EA}" srcId="{E467E52A-A575-4A81-B887-96A4A301E382}" destId="{A5397B54-50AF-43AA-809B-CB3E706058F7}" srcOrd="1" destOrd="0" parTransId="{80A5257A-4789-45A3-9F14-1D787B97ED91}" sibTransId="{92870547-F2AE-4789-B130-BF581B6563A1}"/>
    <dgm:cxn modelId="{841ED07F-64F5-4A47-905B-403FE664C292}" srcId="{E467E52A-A575-4A81-B887-96A4A301E382}" destId="{A0D95EEB-CB70-4BA3-BAB6-FC542BE0AF4A}" srcOrd="5" destOrd="0" parTransId="{381C09CB-D350-482E-891A-BF217751EDAE}" sibTransId="{3BFD8594-278A-4D96-95FA-1BF9082B2B82}"/>
    <dgm:cxn modelId="{034999CD-CB54-4901-930E-CCD52324D838}" type="presOf" srcId="{8606DABA-05BB-4A7C-ABFA-6FC908151323}" destId="{C3C70BAE-8663-4F18-83F3-48F885255EB2}" srcOrd="0" destOrd="0" presId="urn:microsoft.com/office/officeart/2005/8/layout/bProcess4"/>
    <dgm:cxn modelId="{36C9A77B-A27D-4F18-9023-0FE9343F0E87}" type="presOf" srcId="{EBCE29B5-B77B-42B1-939C-865619E40664}" destId="{307147DC-DCAD-49C2-9936-E254F8A2DE88}" srcOrd="0" destOrd="0" presId="urn:microsoft.com/office/officeart/2005/8/layout/bProcess4"/>
    <dgm:cxn modelId="{A67833F4-B079-4871-BE23-9DA03B9B8E45}" srcId="{E467E52A-A575-4A81-B887-96A4A301E382}" destId="{7B863140-94DB-4FE8-91E5-6F66E01670E8}" srcOrd="12" destOrd="0" parTransId="{C8A15674-5599-4E5F-B437-9666A43D8368}" sibTransId="{8DC39E95-FCD7-4A9F-89F5-6D52C3C65E11}"/>
    <dgm:cxn modelId="{3D1C31FE-8C4E-4BBC-B91A-41A89D0EC610}" srcId="{E467E52A-A575-4A81-B887-96A4A301E382}" destId="{77B33102-575B-4265-B5CF-096C7C5A55C8}" srcOrd="0" destOrd="0" parTransId="{D0243A8B-24DE-4B5A-B00A-4AB941D6411C}" sibTransId="{E3A1EF59-4A4D-42F0-8CAD-CFA4BFE7CE9E}"/>
    <dgm:cxn modelId="{B62729CD-6572-4A7F-A609-1006A873F889}" srcId="{E467E52A-A575-4A81-B887-96A4A301E382}" destId="{FE394D24-A9DB-4BB4-9AD9-CAF669C3FB49}" srcOrd="4" destOrd="0" parTransId="{CD3F228E-AF1C-4EB3-8F88-3F3139E72C33}" sibTransId="{EBCE29B5-B77B-42B1-939C-865619E40664}"/>
    <dgm:cxn modelId="{FAD516F7-D3FE-49E1-8B10-D9DAF46CAC6D}" type="presOf" srcId="{6599AFBA-98AE-41F3-B746-AA375716A438}" destId="{E87620AC-E1F6-4681-8171-ADBB54CD3706}" srcOrd="0" destOrd="0" presId="urn:microsoft.com/office/officeart/2005/8/layout/bProcess4"/>
    <dgm:cxn modelId="{3423D3D9-D8BA-42D3-96DF-95EB16DC4F65}" type="presParOf" srcId="{69D17F5C-707E-4CE9-8877-E5B7EEFA2F2B}" destId="{75334C6B-22B8-4D03-B231-F74953BB4240}" srcOrd="0" destOrd="0" presId="urn:microsoft.com/office/officeart/2005/8/layout/bProcess4"/>
    <dgm:cxn modelId="{5D269B4B-21AF-49B8-B52B-59E990844518}" type="presParOf" srcId="{75334C6B-22B8-4D03-B231-F74953BB4240}" destId="{70786D16-8D6D-41C4-A037-EF776CB742F2}" srcOrd="0" destOrd="0" presId="urn:microsoft.com/office/officeart/2005/8/layout/bProcess4"/>
    <dgm:cxn modelId="{CDBDCE52-DEF1-410C-A9AD-07699812B874}" type="presParOf" srcId="{75334C6B-22B8-4D03-B231-F74953BB4240}" destId="{AE98100D-D443-442C-8450-C1A9C66FB82E}" srcOrd="1" destOrd="0" presId="urn:microsoft.com/office/officeart/2005/8/layout/bProcess4"/>
    <dgm:cxn modelId="{3A448E12-DE6A-4C70-9956-4703E64A6B8A}" type="presParOf" srcId="{69D17F5C-707E-4CE9-8877-E5B7EEFA2F2B}" destId="{A828C8CD-FDF7-49F0-A6BE-4DE0F9566787}" srcOrd="1" destOrd="0" presId="urn:microsoft.com/office/officeart/2005/8/layout/bProcess4"/>
    <dgm:cxn modelId="{70C0ADE1-96D1-42BE-8A41-58FCA6DFC49B}" type="presParOf" srcId="{69D17F5C-707E-4CE9-8877-E5B7EEFA2F2B}" destId="{FEEA4768-3BF8-411B-83A7-5F424CC1AC39}" srcOrd="2" destOrd="0" presId="urn:microsoft.com/office/officeart/2005/8/layout/bProcess4"/>
    <dgm:cxn modelId="{7608C74B-7020-4FDB-8411-E7641F6F59F5}" type="presParOf" srcId="{FEEA4768-3BF8-411B-83A7-5F424CC1AC39}" destId="{1208D4BA-DAB9-4CB0-89B5-10642CA43F13}" srcOrd="0" destOrd="0" presId="urn:microsoft.com/office/officeart/2005/8/layout/bProcess4"/>
    <dgm:cxn modelId="{97C6EC6A-7961-46E8-8767-10892F0B1968}" type="presParOf" srcId="{FEEA4768-3BF8-411B-83A7-5F424CC1AC39}" destId="{3A4042E0-23BE-4668-9604-77D13A2EFA58}" srcOrd="1" destOrd="0" presId="urn:microsoft.com/office/officeart/2005/8/layout/bProcess4"/>
    <dgm:cxn modelId="{9C136F61-67AE-45B7-94FD-5E0C254BCFE0}" type="presParOf" srcId="{69D17F5C-707E-4CE9-8877-E5B7EEFA2F2B}" destId="{7686A989-B3EA-4685-9B91-D7E4334A90B5}" srcOrd="3" destOrd="0" presId="urn:microsoft.com/office/officeart/2005/8/layout/bProcess4"/>
    <dgm:cxn modelId="{B8860418-AB22-4CA8-8C7C-DAB630978BCF}" type="presParOf" srcId="{69D17F5C-707E-4CE9-8877-E5B7EEFA2F2B}" destId="{90625208-4746-4F71-997C-3BA70997C419}" srcOrd="4" destOrd="0" presId="urn:microsoft.com/office/officeart/2005/8/layout/bProcess4"/>
    <dgm:cxn modelId="{B783DBB6-1138-4B32-8F10-17F82BFB5A09}" type="presParOf" srcId="{90625208-4746-4F71-997C-3BA70997C419}" destId="{CCF3E9FD-8A2B-4D43-B85C-30B8F27DC596}" srcOrd="0" destOrd="0" presId="urn:microsoft.com/office/officeart/2005/8/layout/bProcess4"/>
    <dgm:cxn modelId="{2D25745F-D76F-4B73-A5A0-0D3E4A114EF0}" type="presParOf" srcId="{90625208-4746-4F71-997C-3BA70997C419}" destId="{29E77E19-D0EA-4808-9293-F9E14E56EF11}" srcOrd="1" destOrd="0" presId="urn:microsoft.com/office/officeart/2005/8/layout/bProcess4"/>
    <dgm:cxn modelId="{E3E85D0D-A1FA-40AD-9812-A42599EF7490}" type="presParOf" srcId="{69D17F5C-707E-4CE9-8877-E5B7EEFA2F2B}" destId="{4F8962A7-A691-4521-9ECE-82F3B05A0293}" srcOrd="5" destOrd="0" presId="urn:microsoft.com/office/officeart/2005/8/layout/bProcess4"/>
    <dgm:cxn modelId="{518A7F51-2801-4522-8B03-D5956D285686}" type="presParOf" srcId="{69D17F5C-707E-4CE9-8877-E5B7EEFA2F2B}" destId="{670D1025-D6AC-497B-8875-FC1D6E0883AE}" srcOrd="6" destOrd="0" presId="urn:microsoft.com/office/officeart/2005/8/layout/bProcess4"/>
    <dgm:cxn modelId="{73CDDE1B-0F0F-4FDC-8E1D-97DA17A3025E}" type="presParOf" srcId="{670D1025-D6AC-497B-8875-FC1D6E0883AE}" destId="{D860557A-30E8-4917-A90D-03EC27E4787B}" srcOrd="0" destOrd="0" presId="urn:microsoft.com/office/officeart/2005/8/layout/bProcess4"/>
    <dgm:cxn modelId="{71CE7663-6B39-46DC-AB3E-7DC6633A403B}" type="presParOf" srcId="{670D1025-D6AC-497B-8875-FC1D6E0883AE}" destId="{E87620AC-E1F6-4681-8171-ADBB54CD3706}" srcOrd="1" destOrd="0" presId="urn:microsoft.com/office/officeart/2005/8/layout/bProcess4"/>
    <dgm:cxn modelId="{1314E31B-E70A-42A0-A315-52E4F27CAE46}" type="presParOf" srcId="{69D17F5C-707E-4CE9-8877-E5B7EEFA2F2B}" destId="{37921DBA-B2E5-4385-862D-9FB9A1A2AD30}" srcOrd="7" destOrd="0" presId="urn:microsoft.com/office/officeart/2005/8/layout/bProcess4"/>
    <dgm:cxn modelId="{463470AA-02D2-4FC4-9DB2-4102145576B1}" type="presParOf" srcId="{69D17F5C-707E-4CE9-8877-E5B7EEFA2F2B}" destId="{C716CB4E-1E6B-4D9E-853C-C857E39E85D2}" srcOrd="8" destOrd="0" presId="urn:microsoft.com/office/officeart/2005/8/layout/bProcess4"/>
    <dgm:cxn modelId="{872F5982-1D93-4B3F-BC90-E0C6F10CA3BB}" type="presParOf" srcId="{C716CB4E-1E6B-4D9E-853C-C857E39E85D2}" destId="{4C003BC7-07FA-4DB7-BA23-6270A8B35FA4}" srcOrd="0" destOrd="0" presId="urn:microsoft.com/office/officeart/2005/8/layout/bProcess4"/>
    <dgm:cxn modelId="{BB20D9B5-EBCE-41D4-86BE-4D0073AACB3A}" type="presParOf" srcId="{C716CB4E-1E6B-4D9E-853C-C857E39E85D2}" destId="{768E4433-B61D-4962-9B73-A54E912E37FB}" srcOrd="1" destOrd="0" presId="urn:microsoft.com/office/officeart/2005/8/layout/bProcess4"/>
    <dgm:cxn modelId="{E9EB15E4-10BD-4EC3-9A22-ADABEC3D34C1}" type="presParOf" srcId="{69D17F5C-707E-4CE9-8877-E5B7EEFA2F2B}" destId="{307147DC-DCAD-49C2-9936-E254F8A2DE88}" srcOrd="9" destOrd="0" presId="urn:microsoft.com/office/officeart/2005/8/layout/bProcess4"/>
    <dgm:cxn modelId="{104AE7D9-1525-431C-893B-E88E9BF3E1FC}" type="presParOf" srcId="{69D17F5C-707E-4CE9-8877-E5B7EEFA2F2B}" destId="{6D2EB758-DD83-4412-99B6-2F46544A1F11}" srcOrd="10" destOrd="0" presId="urn:microsoft.com/office/officeart/2005/8/layout/bProcess4"/>
    <dgm:cxn modelId="{95D23DA1-46FF-4184-BDE6-BDC1985CE39C}" type="presParOf" srcId="{6D2EB758-DD83-4412-99B6-2F46544A1F11}" destId="{CD1D7336-100E-4385-A88D-234F9C45B38F}" srcOrd="0" destOrd="0" presId="urn:microsoft.com/office/officeart/2005/8/layout/bProcess4"/>
    <dgm:cxn modelId="{8BE81E2E-E832-4F97-B5A6-6DF573E8C6C4}" type="presParOf" srcId="{6D2EB758-DD83-4412-99B6-2F46544A1F11}" destId="{D8A695DC-406C-42A2-9FA4-B4C90F7497FA}" srcOrd="1" destOrd="0" presId="urn:microsoft.com/office/officeart/2005/8/layout/bProcess4"/>
    <dgm:cxn modelId="{F49F122C-E254-4477-AF77-A0B4A18BDB23}" type="presParOf" srcId="{69D17F5C-707E-4CE9-8877-E5B7EEFA2F2B}" destId="{0BF4F560-3F69-4479-A5C7-47B4C0447B8E}" srcOrd="11" destOrd="0" presId="urn:microsoft.com/office/officeart/2005/8/layout/bProcess4"/>
    <dgm:cxn modelId="{B8C51C77-1561-4433-849C-6ED913AAE771}" type="presParOf" srcId="{69D17F5C-707E-4CE9-8877-E5B7EEFA2F2B}" destId="{50AB2910-D42F-4ABC-BAF6-780C08C1B7CA}" srcOrd="12" destOrd="0" presId="urn:microsoft.com/office/officeart/2005/8/layout/bProcess4"/>
    <dgm:cxn modelId="{6F446A13-F781-4038-B7F2-1A76F364B649}" type="presParOf" srcId="{50AB2910-D42F-4ABC-BAF6-780C08C1B7CA}" destId="{38C8123F-5BEF-4FCB-811F-196BD46EA848}" srcOrd="0" destOrd="0" presId="urn:microsoft.com/office/officeart/2005/8/layout/bProcess4"/>
    <dgm:cxn modelId="{4CC0ADA7-6157-4E07-ADE7-5B74DE772920}" type="presParOf" srcId="{50AB2910-D42F-4ABC-BAF6-780C08C1B7CA}" destId="{C195BA12-1DD8-45D1-9CA6-B94FFBD20BBD}" srcOrd="1" destOrd="0" presId="urn:microsoft.com/office/officeart/2005/8/layout/bProcess4"/>
    <dgm:cxn modelId="{6BB94694-623F-4936-B0D4-7BA9F03959C9}" type="presParOf" srcId="{69D17F5C-707E-4CE9-8877-E5B7EEFA2F2B}" destId="{1011FCD0-57FD-47F5-BF6C-0D6A600C01A7}" srcOrd="13" destOrd="0" presId="urn:microsoft.com/office/officeart/2005/8/layout/bProcess4"/>
    <dgm:cxn modelId="{44648DA0-EAAE-42A4-BDB9-4478018D8FC5}" type="presParOf" srcId="{69D17F5C-707E-4CE9-8877-E5B7EEFA2F2B}" destId="{C220C440-2E75-4005-AF98-F037C3AC272B}" srcOrd="14" destOrd="0" presId="urn:microsoft.com/office/officeart/2005/8/layout/bProcess4"/>
    <dgm:cxn modelId="{BF394158-A503-42C7-971E-9BF7286E0E92}" type="presParOf" srcId="{C220C440-2E75-4005-AF98-F037C3AC272B}" destId="{F8C355D0-5D6E-4C90-A26C-0B30B6F8C55F}" srcOrd="0" destOrd="0" presId="urn:microsoft.com/office/officeart/2005/8/layout/bProcess4"/>
    <dgm:cxn modelId="{BCAB2616-06EA-4F5A-8B75-3E72017DF767}" type="presParOf" srcId="{C220C440-2E75-4005-AF98-F037C3AC272B}" destId="{3647F2DC-79B7-4C0D-8B6C-66CF73939515}" srcOrd="1" destOrd="0" presId="urn:microsoft.com/office/officeart/2005/8/layout/bProcess4"/>
    <dgm:cxn modelId="{38B5955B-73DA-4425-A082-FBF2A1ACBC33}" type="presParOf" srcId="{69D17F5C-707E-4CE9-8877-E5B7EEFA2F2B}" destId="{C3C70BAE-8663-4F18-83F3-48F885255EB2}" srcOrd="15" destOrd="0" presId="urn:microsoft.com/office/officeart/2005/8/layout/bProcess4"/>
    <dgm:cxn modelId="{228A2152-48C1-4182-9B50-174ACE6C1458}" type="presParOf" srcId="{69D17F5C-707E-4CE9-8877-E5B7EEFA2F2B}" destId="{5DC6B4D5-653F-4483-834A-896B58A14DB6}" srcOrd="16" destOrd="0" presId="urn:microsoft.com/office/officeart/2005/8/layout/bProcess4"/>
    <dgm:cxn modelId="{5AA443A5-8CF7-47F4-993F-8FB7CFFFA13B}" type="presParOf" srcId="{5DC6B4D5-653F-4483-834A-896B58A14DB6}" destId="{164BE397-5AB8-44BF-AF5B-DCE5CE1827B6}" srcOrd="0" destOrd="0" presId="urn:microsoft.com/office/officeart/2005/8/layout/bProcess4"/>
    <dgm:cxn modelId="{52E1C03F-D69A-42E7-9054-38A473B5FC92}" type="presParOf" srcId="{5DC6B4D5-653F-4483-834A-896B58A14DB6}" destId="{A9A1F5E1-E36F-4D6B-99C8-2FA1BF0061DF}" srcOrd="1" destOrd="0" presId="urn:microsoft.com/office/officeart/2005/8/layout/bProcess4"/>
    <dgm:cxn modelId="{AD09656A-9A8D-4F4B-A032-501A798BFF4F}" type="presParOf" srcId="{69D17F5C-707E-4CE9-8877-E5B7EEFA2F2B}" destId="{02893D6B-495A-444B-BFFE-ECAB0C287410}" srcOrd="17" destOrd="0" presId="urn:microsoft.com/office/officeart/2005/8/layout/bProcess4"/>
    <dgm:cxn modelId="{D6152D09-C2F2-4045-9B1A-ECABF4DC96C2}" type="presParOf" srcId="{69D17F5C-707E-4CE9-8877-E5B7EEFA2F2B}" destId="{D6DD48E6-A67B-4CD8-93B6-B5ECE92FAC0B}" srcOrd="18" destOrd="0" presId="urn:microsoft.com/office/officeart/2005/8/layout/bProcess4"/>
    <dgm:cxn modelId="{34004446-B696-48F0-82D5-D02F3D5147E3}" type="presParOf" srcId="{D6DD48E6-A67B-4CD8-93B6-B5ECE92FAC0B}" destId="{07A8BB3E-4375-40B3-A112-5484992F1ACD}" srcOrd="0" destOrd="0" presId="urn:microsoft.com/office/officeart/2005/8/layout/bProcess4"/>
    <dgm:cxn modelId="{86FA4393-20DA-49D4-B731-092A964D7F94}" type="presParOf" srcId="{D6DD48E6-A67B-4CD8-93B6-B5ECE92FAC0B}" destId="{226F1031-8DB9-4A32-A278-4F1A98A708A4}" srcOrd="1" destOrd="0" presId="urn:microsoft.com/office/officeart/2005/8/layout/bProcess4"/>
    <dgm:cxn modelId="{BC6190C9-6FBE-424F-957D-6B2C00774482}" type="presParOf" srcId="{69D17F5C-707E-4CE9-8877-E5B7EEFA2F2B}" destId="{08F76C88-790C-496F-A743-A590E30CBCB4}" srcOrd="19" destOrd="0" presId="urn:microsoft.com/office/officeart/2005/8/layout/bProcess4"/>
    <dgm:cxn modelId="{63CB55D2-2E21-4A51-8AB8-69AECB621402}" type="presParOf" srcId="{69D17F5C-707E-4CE9-8877-E5B7EEFA2F2B}" destId="{F80BECDF-90A1-4E57-B933-3E3FB64DD0AA}" srcOrd="20" destOrd="0" presId="urn:microsoft.com/office/officeart/2005/8/layout/bProcess4"/>
    <dgm:cxn modelId="{FA8EA998-8B90-46C9-A3EC-80468ACBB993}" type="presParOf" srcId="{F80BECDF-90A1-4E57-B933-3E3FB64DD0AA}" destId="{23145AC9-EDA5-4A42-93EC-29A1ABF04795}" srcOrd="0" destOrd="0" presId="urn:microsoft.com/office/officeart/2005/8/layout/bProcess4"/>
    <dgm:cxn modelId="{C30CC5A2-AEBD-4362-8073-D323987D7DE7}" type="presParOf" srcId="{F80BECDF-90A1-4E57-B933-3E3FB64DD0AA}" destId="{23EE2780-7734-4C19-B26E-3DBB041FF81B}" srcOrd="1" destOrd="0" presId="urn:microsoft.com/office/officeart/2005/8/layout/bProcess4"/>
    <dgm:cxn modelId="{3AEE399F-D077-4EC3-AD5C-F1E12DC36E08}" type="presParOf" srcId="{69D17F5C-707E-4CE9-8877-E5B7EEFA2F2B}" destId="{DC597B08-8D35-49BC-8D09-533A699702DD}" srcOrd="21" destOrd="0" presId="urn:microsoft.com/office/officeart/2005/8/layout/bProcess4"/>
    <dgm:cxn modelId="{9F2C1959-1C8A-4811-A541-CA1F7F28DA38}" type="presParOf" srcId="{69D17F5C-707E-4CE9-8877-E5B7EEFA2F2B}" destId="{EFAC4A3E-1430-4BB6-A394-DA4310BE5C06}" srcOrd="22" destOrd="0" presId="urn:microsoft.com/office/officeart/2005/8/layout/bProcess4"/>
    <dgm:cxn modelId="{FF92E90A-678B-4B31-AC5E-0B3EBBD75023}" type="presParOf" srcId="{EFAC4A3E-1430-4BB6-A394-DA4310BE5C06}" destId="{469CE2EF-8BF3-47CF-A64E-D0A9CA203F54}" srcOrd="0" destOrd="0" presId="urn:microsoft.com/office/officeart/2005/8/layout/bProcess4"/>
    <dgm:cxn modelId="{8502CBD8-216C-4D47-9B1E-9930C2A16687}" type="presParOf" srcId="{EFAC4A3E-1430-4BB6-A394-DA4310BE5C06}" destId="{9286797C-185E-4CBA-8979-14B71D76BF3D}" srcOrd="1" destOrd="0" presId="urn:microsoft.com/office/officeart/2005/8/layout/bProcess4"/>
    <dgm:cxn modelId="{26BDCDC9-B85F-4325-95D5-2B6A31E59FA7}" type="presParOf" srcId="{69D17F5C-707E-4CE9-8877-E5B7EEFA2F2B}" destId="{17EE58BA-2261-48EA-84B4-1E44A7D5EFF8}" srcOrd="23" destOrd="0" presId="urn:microsoft.com/office/officeart/2005/8/layout/bProcess4"/>
    <dgm:cxn modelId="{3AB33493-F5ED-477D-B8D2-EC421A26406A}" type="presParOf" srcId="{69D17F5C-707E-4CE9-8877-E5B7EEFA2F2B}" destId="{7684DA60-CAA3-4DD2-A0E7-0ACBEA078BE6}" srcOrd="24" destOrd="0" presId="urn:microsoft.com/office/officeart/2005/8/layout/bProcess4"/>
    <dgm:cxn modelId="{6D54C9BD-44AD-4786-B65D-061B30DBA921}" type="presParOf" srcId="{7684DA60-CAA3-4DD2-A0E7-0ACBEA078BE6}" destId="{10704CAD-BDB7-4E17-B236-8A8A91F5F404}" srcOrd="0" destOrd="0" presId="urn:microsoft.com/office/officeart/2005/8/layout/bProcess4"/>
    <dgm:cxn modelId="{C8EAB278-AB40-4D4B-A544-5CCA5781B9AE}" type="presParOf" srcId="{7684DA60-CAA3-4DD2-A0E7-0ACBEA078BE6}" destId="{D0EDAEB9-9F11-458E-AEBC-DEA582E93E53}" srcOrd="1" destOrd="0" presId="urn:microsoft.com/office/officeart/2005/8/layout/bProcess4"/>
    <dgm:cxn modelId="{97D280F9-34F2-46C3-AFE3-9E7965B8971A}" type="presParOf" srcId="{69D17F5C-707E-4CE9-8877-E5B7EEFA2F2B}" destId="{2521085B-0A1C-4F70-A8D6-B5CF62A39F25}" srcOrd="25" destOrd="0" presId="urn:microsoft.com/office/officeart/2005/8/layout/bProcess4"/>
    <dgm:cxn modelId="{011702AD-C869-45E2-A3CF-C5DD703E041F}" type="presParOf" srcId="{69D17F5C-707E-4CE9-8877-E5B7EEFA2F2B}" destId="{691736AC-5EFD-46F3-8613-3B97F8618AC2}" srcOrd="26" destOrd="0" presId="urn:microsoft.com/office/officeart/2005/8/layout/bProcess4"/>
    <dgm:cxn modelId="{D0C6A95B-144F-496E-BA24-EF362650DB65}" type="presParOf" srcId="{691736AC-5EFD-46F3-8613-3B97F8618AC2}" destId="{A377362D-68E1-4068-BB8B-4E36BAF8B093}" srcOrd="0" destOrd="0" presId="urn:microsoft.com/office/officeart/2005/8/layout/bProcess4"/>
    <dgm:cxn modelId="{C5AD947E-72BC-48DD-8493-8934690C24CE}" type="presParOf" srcId="{691736AC-5EFD-46F3-8613-3B97F8618AC2}" destId="{59341B63-0BCF-4C97-8E11-6F0DBDB6C836}" srcOrd="1" destOrd="0" presId="urn:microsoft.com/office/officeart/2005/8/layout/bProcess4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5739A46-94E3-4EE6-BA73-849505A7A028}" type="doc">
      <dgm:prSet loTypeId="urn:microsoft.com/office/officeart/2005/8/layout/bProcess4" loCatId="process" qsTypeId="urn:microsoft.com/office/officeart/2005/8/quickstyle/3d1" qsCatId="3D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75648DC-3769-4F8D-BC4F-2BC0D0C78512}">
      <dgm:prSet/>
      <dgm:spPr/>
      <dgm:t>
        <a:bodyPr/>
        <a:lstStyle/>
        <a:p>
          <a:pPr rtl="0"/>
          <a:r>
            <a:rPr lang="en-US" b="1" dirty="0" smtClean="0"/>
            <a:t>JEERA                                    </a:t>
          </a:r>
          <a:endParaRPr lang="en-US" dirty="0"/>
        </a:p>
      </dgm:t>
    </dgm:pt>
    <dgm:pt modelId="{90D2780A-524D-4080-BBD8-7F709BCFD7D4}" type="parTrans" cxnId="{55FC2495-543C-4DA4-BC07-BD3CBD6524A8}">
      <dgm:prSet/>
      <dgm:spPr/>
      <dgm:t>
        <a:bodyPr/>
        <a:lstStyle/>
        <a:p>
          <a:endParaRPr lang="en-US"/>
        </a:p>
      </dgm:t>
    </dgm:pt>
    <dgm:pt modelId="{91284A87-A50F-4F30-A20D-36B477E124BB}" type="sibTrans" cxnId="{55FC2495-543C-4DA4-BC07-BD3CBD6524A8}">
      <dgm:prSet/>
      <dgm:spPr/>
      <dgm:t>
        <a:bodyPr/>
        <a:lstStyle/>
        <a:p>
          <a:endParaRPr lang="en-US"/>
        </a:p>
      </dgm:t>
    </dgm:pt>
    <dgm:pt modelId="{0B17CB3A-BE81-4016-A578-AC2FA324E324}">
      <dgm:prSet/>
      <dgm:spPr/>
      <dgm:t>
        <a:bodyPr/>
        <a:lstStyle/>
        <a:p>
          <a:pPr rtl="0"/>
          <a:r>
            <a:rPr lang="en-US" b="1" dirty="0" smtClean="0"/>
            <a:t>KALI MIRCH</a:t>
          </a:r>
          <a:endParaRPr lang="en-US" dirty="0"/>
        </a:p>
      </dgm:t>
    </dgm:pt>
    <dgm:pt modelId="{E7167C2D-9D3A-470A-9B51-384A777E1B5B}" type="parTrans" cxnId="{479600A0-2D76-479E-BF89-8444B94A9447}">
      <dgm:prSet/>
      <dgm:spPr/>
      <dgm:t>
        <a:bodyPr/>
        <a:lstStyle/>
        <a:p>
          <a:endParaRPr lang="en-US"/>
        </a:p>
      </dgm:t>
    </dgm:pt>
    <dgm:pt modelId="{3C379DD6-F9C3-4042-9ABE-2B854E7D4891}" type="sibTrans" cxnId="{479600A0-2D76-479E-BF89-8444B94A9447}">
      <dgm:prSet/>
      <dgm:spPr/>
      <dgm:t>
        <a:bodyPr/>
        <a:lstStyle/>
        <a:p>
          <a:endParaRPr lang="en-US"/>
        </a:p>
      </dgm:t>
    </dgm:pt>
    <dgm:pt modelId="{8957F0A1-6DD2-4E54-AA97-200C94F6B613}">
      <dgm:prSet/>
      <dgm:spPr/>
      <dgm:t>
        <a:bodyPr/>
        <a:lstStyle/>
        <a:p>
          <a:pPr rtl="0"/>
          <a:r>
            <a:rPr lang="en-US" b="1" dirty="0" smtClean="0"/>
            <a:t>AJWAIN</a:t>
          </a:r>
          <a:endParaRPr lang="en-US" dirty="0"/>
        </a:p>
      </dgm:t>
    </dgm:pt>
    <dgm:pt modelId="{D649F0C1-E166-4F8B-9671-1C161FBA53C9}" type="parTrans" cxnId="{F7A7302B-DB71-4F7A-A44F-5DB945F81AC1}">
      <dgm:prSet/>
      <dgm:spPr/>
      <dgm:t>
        <a:bodyPr/>
        <a:lstStyle/>
        <a:p>
          <a:endParaRPr lang="en-US"/>
        </a:p>
      </dgm:t>
    </dgm:pt>
    <dgm:pt modelId="{983B5C17-DC26-4CFD-888B-6A3DF9F47ED9}" type="sibTrans" cxnId="{F7A7302B-DB71-4F7A-A44F-5DB945F81AC1}">
      <dgm:prSet/>
      <dgm:spPr/>
      <dgm:t>
        <a:bodyPr/>
        <a:lstStyle/>
        <a:p>
          <a:endParaRPr lang="en-US"/>
        </a:p>
      </dgm:t>
    </dgm:pt>
    <dgm:pt modelId="{C234EAAA-86C5-45A2-87C5-948F8B4C7E9B}">
      <dgm:prSet/>
      <dgm:spPr/>
      <dgm:t>
        <a:bodyPr/>
        <a:lstStyle/>
        <a:p>
          <a:pPr rtl="0"/>
          <a:r>
            <a:rPr lang="en-US" b="1" dirty="0" smtClean="0"/>
            <a:t>DHANIA</a:t>
          </a:r>
          <a:endParaRPr lang="en-US" dirty="0"/>
        </a:p>
      </dgm:t>
    </dgm:pt>
    <dgm:pt modelId="{EBADC213-92C8-4076-8F7C-77D2CD929307}" type="parTrans" cxnId="{F7C71956-166F-4912-B585-19150F1906B1}">
      <dgm:prSet/>
      <dgm:spPr/>
      <dgm:t>
        <a:bodyPr/>
        <a:lstStyle/>
        <a:p>
          <a:endParaRPr lang="en-US"/>
        </a:p>
      </dgm:t>
    </dgm:pt>
    <dgm:pt modelId="{942CCCB6-D717-40F2-BDC5-430375CE2177}" type="sibTrans" cxnId="{F7C71956-166F-4912-B585-19150F1906B1}">
      <dgm:prSet/>
      <dgm:spPr/>
      <dgm:t>
        <a:bodyPr/>
        <a:lstStyle/>
        <a:p>
          <a:endParaRPr lang="en-US"/>
        </a:p>
      </dgm:t>
    </dgm:pt>
    <dgm:pt modelId="{C1CEF3EF-7F04-45FE-B65A-E745AEBF298A}">
      <dgm:prSet/>
      <dgm:spPr/>
      <dgm:t>
        <a:bodyPr/>
        <a:lstStyle/>
        <a:p>
          <a:pPr rtl="0"/>
          <a:r>
            <a:rPr lang="en-US" b="1" dirty="0" smtClean="0"/>
            <a:t>METHI</a:t>
          </a:r>
          <a:endParaRPr lang="en-US" dirty="0"/>
        </a:p>
      </dgm:t>
    </dgm:pt>
    <dgm:pt modelId="{F24823A7-36C5-4C03-969F-E944299012BC}" type="parTrans" cxnId="{DCDF9F2B-0BBC-4460-8AE6-06FBF57E4501}">
      <dgm:prSet/>
      <dgm:spPr/>
      <dgm:t>
        <a:bodyPr/>
        <a:lstStyle/>
        <a:p>
          <a:endParaRPr lang="en-US"/>
        </a:p>
      </dgm:t>
    </dgm:pt>
    <dgm:pt modelId="{2A6B695F-5740-48B6-AEE4-64C6798492EF}" type="sibTrans" cxnId="{DCDF9F2B-0BBC-4460-8AE6-06FBF57E4501}">
      <dgm:prSet/>
      <dgm:spPr/>
      <dgm:t>
        <a:bodyPr/>
        <a:lstStyle/>
        <a:p>
          <a:endParaRPr lang="en-US"/>
        </a:p>
      </dgm:t>
    </dgm:pt>
    <dgm:pt modelId="{C9DCBCB3-F908-4BB8-A61F-67CDD69F60C7}">
      <dgm:prSet/>
      <dgm:spPr/>
      <dgm:t>
        <a:bodyPr/>
        <a:lstStyle/>
        <a:p>
          <a:pPr rtl="0"/>
          <a:r>
            <a:rPr lang="en-US" b="1" dirty="0" smtClean="0"/>
            <a:t>PHOOL MAKHANA</a:t>
          </a:r>
          <a:endParaRPr lang="en-US" dirty="0"/>
        </a:p>
      </dgm:t>
    </dgm:pt>
    <dgm:pt modelId="{5F37EBBE-ACED-48ED-A57F-15C129C10B81}" type="parTrans" cxnId="{3A01A7C7-8323-4A10-8931-46DFA5AAD092}">
      <dgm:prSet/>
      <dgm:spPr/>
      <dgm:t>
        <a:bodyPr/>
        <a:lstStyle/>
        <a:p>
          <a:endParaRPr lang="en-US"/>
        </a:p>
      </dgm:t>
    </dgm:pt>
    <dgm:pt modelId="{DAD13E48-BD11-4908-B875-CA707F38FAAC}" type="sibTrans" cxnId="{3A01A7C7-8323-4A10-8931-46DFA5AAD092}">
      <dgm:prSet/>
      <dgm:spPr/>
      <dgm:t>
        <a:bodyPr/>
        <a:lstStyle/>
        <a:p>
          <a:endParaRPr lang="en-US"/>
        </a:p>
      </dgm:t>
    </dgm:pt>
    <dgm:pt modelId="{A7DDEA93-3449-4EF8-99FC-AED37E65DFBB}">
      <dgm:prSet/>
      <dgm:spPr/>
      <dgm:t>
        <a:bodyPr/>
        <a:lstStyle/>
        <a:p>
          <a:pPr rtl="0"/>
          <a:r>
            <a:rPr lang="en-US" b="1" dirty="0" smtClean="0"/>
            <a:t>RAI</a:t>
          </a:r>
          <a:endParaRPr lang="en-US" dirty="0"/>
        </a:p>
      </dgm:t>
    </dgm:pt>
    <dgm:pt modelId="{6E3A5046-9756-48E3-A579-494EABD8B117}" type="parTrans" cxnId="{5C9D3ADF-51C5-49CE-8DCB-C5AEB6AFB25C}">
      <dgm:prSet/>
      <dgm:spPr/>
      <dgm:t>
        <a:bodyPr/>
        <a:lstStyle/>
        <a:p>
          <a:endParaRPr lang="en-US"/>
        </a:p>
      </dgm:t>
    </dgm:pt>
    <dgm:pt modelId="{45E6FA14-3D8C-4FD9-9E38-510D2E0B8709}" type="sibTrans" cxnId="{5C9D3ADF-51C5-49CE-8DCB-C5AEB6AFB25C}">
      <dgm:prSet/>
      <dgm:spPr/>
      <dgm:t>
        <a:bodyPr/>
        <a:lstStyle/>
        <a:p>
          <a:endParaRPr lang="en-US"/>
        </a:p>
      </dgm:t>
    </dgm:pt>
    <dgm:pt modelId="{89010471-9D26-4DA9-B0A6-AA44B106C602}">
      <dgm:prSet/>
      <dgm:spPr/>
      <dgm:t>
        <a:bodyPr/>
        <a:lstStyle/>
        <a:p>
          <a:pPr rtl="0"/>
          <a:r>
            <a:rPr lang="en-US" b="1" dirty="0" smtClean="0"/>
            <a:t>BLACK MUSTARD</a:t>
          </a:r>
          <a:endParaRPr lang="en-US" dirty="0"/>
        </a:p>
      </dgm:t>
    </dgm:pt>
    <dgm:pt modelId="{8D7B0FF2-68AC-4848-A905-EC8B63B2168E}" type="parTrans" cxnId="{21512EC7-8351-478A-B89C-7A6BA67F6A91}">
      <dgm:prSet/>
      <dgm:spPr/>
      <dgm:t>
        <a:bodyPr/>
        <a:lstStyle/>
        <a:p>
          <a:endParaRPr lang="en-US"/>
        </a:p>
      </dgm:t>
    </dgm:pt>
    <dgm:pt modelId="{B945CDA5-D0CC-4F57-A75B-1A8A7C0CCAB5}" type="sibTrans" cxnId="{21512EC7-8351-478A-B89C-7A6BA67F6A91}">
      <dgm:prSet/>
      <dgm:spPr/>
      <dgm:t>
        <a:bodyPr/>
        <a:lstStyle/>
        <a:p>
          <a:endParaRPr lang="en-US"/>
        </a:p>
      </dgm:t>
    </dgm:pt>
    <dgm:pt modelId="{9EF98DCA-FDF0-4B61-9FF0-86CFF3116BA7}">
      <dgm:prSet/>
      <dgm:spPr/>
      <dgm:t>
        <a:bodyPr/>
        <a:lstStyle/>
        <a:p>
          <a:pPr rtl="0"/>
          <a:r>
            <a:rPr lang="en-US" b="1" dirty="0" smtClean="0"/>
            <a:t>YELLOW MUSTARD</a:t>
          </a:r>
          <a:endParaRPr lang="en-US" dirty="0"/>
        </a:p>
      </dgm:t>
    </dgm:pt>
    <dgm:pt modelId="{95F6D681-6FE0-4C1B-9E1E-7F68CCD25833}" type="parTrans" cxnId="{966B9967-D402-4E97-992E-8B1A0072A675}">
      <dgm:prSet/>
      <dgm:spPr/>
      <dgm:t>
        <a:bodyPr/>
        <a:lstStyle/>
        <a:p>
          <a:endParaRPr lang="en-US"/>
        </a:p>
      </dgm:t>
    </dgm:pt>
    <dgm:pt modelId="{B9097AB7-954C-4DEF-B01C-43747C321628}" type="sibTrans" cxnId="{966B9967-D402-4E97-992E-8B1A0072A675}">
      <dgm:prSet/>
      <dgm:spPr/>
      <dgm:t>
        <a:bodyPr/>
        <a:lstStyle/>
        <a:p>
          <a:endParaRPr lang="en-US"/>
        </a:p>
      </dgm:t>
    </dgm:pt>
    <dgm:pt modelId="{AE199D61-5768-416F-870F-FD2E7DA788F4}">
      <dgm:prSet/>
      <dgm:spPr/>
      <dgm:t>
        <a:bodyPr/>
        <a:lstStyle/>
        <a:p>
          <a:pPr rtl="0"/>
          <a:r>
            <a:rPr lang="en-US" b="1" dirty="0" smtClean="0"/>
            <a:t>SMALL CARDAMOM</a:t>
          </a:r>
          <a:endParaRPr lang="en-US" dirty="0"/>
        </a:p>
      </dgm:t>
    </dgm:pt>
    <dgm:pt modelId="{74293F52-6921-4806-A4CD-3B0AD728E53B}" type="parTrans" cxnId="{2D2CF098-0882-4474-B07C-EB3EA6B7B02F}">
      <dgm:prSet/>
      <dgm:spPr/>
      <dgm:t>
        <a:bodyPr/>
        <a:lstStyle/>
        <a:p>
          <a:endParaRPr lang="en-US"/>
        </a:p>
      </dgm:t>
    </dgm:pt>
    <dgm:pt modelId="{D4B77937-47E1-4141-A2DB-607DDAACCAB2}" type="sibTrans" cxnId="{2D2CF098-0882-4474-B07C-EB3EA6B7B02F}">
      <dgm:prSet/>
      <dgm:spPr/>
      <dgm:t>
        <a:bodyPr/>
        <a:lstStyle/>
        <a:p>
          <a:endParaRPr lang="en-US"/>
        </a:p>
      </dgm:t>
    </dgm:pt>
    <dgm:pt modelId="{3768BE24-7DCC-494D-8670-77C67B2E909D}">
      <dgm:prSet/>
      <dgm:spPr/>
      <dgm:t>
        <a:bodyPr/>
        <a:lstStyle/>
        <a:p>
          <a:pPr rtl="0"/>
          <a:r>
            <a:rPr lang="en-US" b="1" dirty="0" smtClean="0"/>
            <a:t>BIG CARDAMOM</a:t>
          </a:r>
          <a:endParaRPr lang="en-US" dirty="0"/>
        </a:p>
      </dgm:t>
    </dgm:pt>
    <dgm:pt modelId="{DC91A381-B166-4EB3-8C1E-31915FFBB85E}" type="parTrans" cxnId="{D1207EBF-3006-49A0-9EBB-AC90064A028F}">
      <dgm:prSet/>
      <dgm:spPr/>
      <dgm:t>
        <a:bodyPr/>
        <a:lstStyle/>
        <a:p>
          <a:endParaRPr lang="en-US"/>
        </a:p>
      </dgm:t>
    </dgm:pt>
    <dgm:pt modelId="{C0B2AA96-35C4-421C-8FAD-5BD9C44C5457}" type="sibTrans" cxnId="{D1207EBF-3006-49A0-9EBB-AC90064A028F}">
      <dgm:prSet/>
      <dgm:spPr/>
      <dgm:t>
        <a:bodyPr/>
        <a:lstStyle/>
        <a:p>
          <a:endParaRPr lang="en-US"/>
        </a:p>
      </dgm:t>
    </dgm:pt>
    <dgm:pt modelId="{0100ED48-F19F-4DDD-BEDC-BADD34968D28}">
      <dgm:prSet/>
      <dgm:spPr/>
      <dgm:t>
        <a:bodyPr/>
        <a:lstStyle/>
        <a:p>
          <a:pPr rtl="0"/>
          <a:r>
            <a:rPr lang="en-US" b="1" dirty="0" smtClean="0"/>
            <a:t>MAICE</a:t>
          </a:r>
          <a:endParaRPr lang="en-US" dirty="0"/>
        </a:p>
      </dgm:t>
    </dgm:pt>
    <dgm:pt modelId="{04A3BDF5-D22A-44C3-A614-A3E2618A8FC1}" type="parTrans" cxnId="{1B3DA7B9-62F2-449E-89B1-6B83D5D2816C}">
      <dgm:prSet/>
      <dgm:spPr/>
      <dgm:t>
        <a:bodyPr/>
        <a:lstStyle/>
        <a:p>
          <a:endParaRPr lang="en-US"/>
        </a:p>
      </dgm:t>
    </dgm:pt>
    <dgm:pt modelId="{60747A74-86FB-49E2-9133-6D07A5D403BC}" type="sibTrans" cxnId="{1B3DA7B9-62F2-449E-89B1-6B83D5D2816C}">
      <dgm:prSet/>
      <dgm:spPr/>
      <dgm:t>
        <a:bodyPr/>
        <a:lstStyle/>
        <a:p>
          <a:endParaRPr lang="en-US"/>
        </a:p>
      </dgm:t>
    </dgm:pt>
    <dgm:pt modelId="{45F77A40-3CAE-4755-BCB5-5303F6F1838F}">
      <dgm:prSet/>
      <dgm:spPr/>
      <dgm:t>
        <a:bodyPr/>
        <a:lstStyle/>
        <a:p>
          <a:pPr rtl="0"/>
          <a:r>
            <a:rPr lang="en-US" b="1" dirty="0" smtClean="0"/>
            <a:t>NUTMEG</a:t>
          </a:r>
          <a:endParaRPr lang="en-US" dirty="0"/>
        </a:p>
      </dgm:t>
    </dgm:pt>
    <dgm:pt modelId="{ABE1131A-8733-4E6B-860E-8941E164241A}" type="parTrans" cxnId="{18E8AE6E-EFB2-4E51-BA8F-2572CD2F2D3F}">
      <dgm:prSet/>
      <dgm:spPr/>
      <dgm:t>
        <a:bodyPr/>
        <a:lstStyle/>
        <a:p>
          <a:endParaRPr lang="en-US"/>
        </a:p>
      </dgm:t>
    </dgm:pt>
    <dgm:pt modelId="{61AEA1CC-2B56-42D8-8968-EAE92B868C2B}" type="sibTrans" cxnId="{18E8AE6E-EFB2-4E51-BA8F-2572CD2F2D3F}">
      <dgm:prSet/>
      <dgm:spPr/>
      <dgm:t>
        <a:bodyPr/>
        <a:lstStyle/>
        <a:p>
          <a:endParaRPr lang="en-US"/>
        </a:p>
      </dgm:t>
    </dgm:pt>
    <dgm:pt modelId="{49075C7B-4531-4371-933E-D1802FF85B6F}">
      <dgm:prSet/>
      <dgm:spPr/>
      <dgm:t>
        <a:bodyPr/>
        <a:lstStyle/>
        <a:p>
          <a:pPr rtl="0"/>
          <a:r>
            <a:rPr lang="en-US" b="1" dirty="0" smtClean="0"/>
            <a:t>METHI DANA</a:t>
          </a:r>
          <a:endParaRPr lang="en-US" dirty="0"/>
        </a:p>
      </dgm:t>
    </dgm:pt>
    <dgm:pt modelId="{64A3E003-1FAF-4F04-9E83-6DC4EE30B7D3}" type="parTrans" cxnId="{F3FFC500-BE12-47F8-959F-0AB38EC2BC36}">
      <dgm:prSet/>
      <dgm:spPr/>
      <dgm:t>
        <a:bodyPr/>
        <a:lstStyle/>
        <a:p>
          <a:endParaRPr lang="en-US"/>
        </a:p>
      </dgm:t>
    </dgm:pt>
    <dgm:pt modelId="{D5DBF55F-901C-4F8F-BA57-45AA1A348233}" type="sibTrans" cxnId="{F3FFC500-BE12-47F8-959F-0AB38EC2BC36}">
      <dgm:prSet/>
      <dgm:spPr/>
      <dgm:t>
        <a:bodyPr/>
        <a:lstStyle/>
        <a:p>
          <a:endParaRPr lang="en-US"/>
        </a:p>
      </dgm:t>
    </dgm:pt>
    <dgm:pt modelId="{DA2964C3-8557-46EE-9D49-B15029884E32}" type="pres">
      <dgm:prSet presAssocID="{B5739A46-94E3-4EE6-BA73-849505A7A028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270F8297-F3CB-4DFC-928B-7891E2283FDC}" type="pres">
      <dgm:prSet presAssocID="{C75648DC-3769-4F8D-BC4F-2BC0D0C78512}" presName="compNode" presStyleCnt="0"/>
      <dgm:spPr/>
      <dgm:t>
        <a:bodyPr/>
        <a:lstStyle/>
        <a:p>
          <a:endParaRPr lang="en-US"/>
        </a:p>
      </dgm:t>
    </dgm:pt>
    <dgm:pt modelId="{286C8C4A-B250-463D-B84C-572F96BFEA1B}" type="pres">
      <dgm:prSet presAssocID="{C75648DC-3769-4F8D-BC4F-2BC0D0C78512}" presName="dummyConnPt" presStyleCnt="0"/>
      <dgm:spPr/>
      <dgm:t>
        <a:bodyPr/>
        <a:lstStyle/>
        <a:p>
          <a:endParaRPr lang="en-US"/>
        </a:p>
      </dgm:t>
    </dgm:pt>
    <dgm:pt modelId="{C17466B2-A80F-4E74-8E30-8D621A3CF4DB}" type="pres">
      <dgm:prSet presAssocID="{C75648DC-3769-4F8D-BC4F-2BC0D0C78512}" presName="node" presStyleLbl="node1" presStyleIdx="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9760AE-24E3-4C47-B372-35A980F0A4A6}" type="pres">
      <dgm:prSet presAssocID="{91284A87-A50F-4F30-A20D-36B477E124BB}" presName="sibTrans" presStyleLbl="bgSibTrans2D1" presStyleIdx="0" presStyleCnt="13"/>
      <dgm:spPr/>
      <dgm:t>
        <a:bodyPr/>
        <a:lstStyle/>
        <a:p>
          <a:endParaRPr lang="en-US"/>
        </a:p>
      </dgm:t>
    </dgm:pt>
    <dgm:pt modelId="{FB0DACEC-04E2-4300-99EA-871F56D5FF17}" type="pres">
      <dgm:prSet presAssocID="{0B17CB3A-BE81-4016-A578-AC2FA324E324}" presName="compNode" presStyleCnt="0"/>
      <dgm:spPr/>
      <dgm:t>
        <a:bodyPr/>
        <a:lstStyle/>
        <a:p>
          <a:endParaRPr lang="en-US"/>
        </a:p>
      </dgm:t>
    </dgm:pt>
    <dgm:pt modelId="{6D72AAB4-F931-41A6-AA8B-D131AA362B45}" type="pres">
      <dgm:prSet presAssocID="{0B17CB3A-BE81-4016-A578-AC2FA324E324}" presName="dummyConnPt" presStyleCnt="0"/>
      <dgm:spPr/>
      <dgm:t>
        <a:bodyPr/>
        <a:lstStyle/>
        <a:p>
          <a:endParaRPr lang="en-US"/>
        </a:p>
      </dgm:t>
    </dgm:pt>
    <dgm:pt modelId="{FBEAFC5F-180F-4076-A832-21B5E8FF5338}" type="pres">
      <dgm:prSet presAssocID="{0B17CB3A-BE81-4016-A578-AC2FA324E324}" presName="node" presStyleLbl="node1" presStyleIdx="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935485-D603-4E54-B93E-3421B2E03C96}" type="pres">
      <dgm:prSet presAssocID="{3C379DD6-F9C3-4042-9ABE-2B854E7D4891}" presName="sibTrans" presStyleLbl="bgSibTrans2D1" presStyleIdx="1" presStyleCnt="13"/>
      <dgm:spPr/>
      <dgm:t>
        <a:bodyPr/>
        <a:lstStyle/>
        <a:p>
          <a:endParaRPr lang="en-US"/>
        </a:p>
      </dgm:t>
    </dgm:pt>
    <dgm:pt modelId="{296C4965-C27F-4A95-B500-50D344605AEC}" type="pres">
      <dgm:prSet presAssocID="{8957F0A1-6DD2-4E54-AA97-200C94F6B613}" presName="compNode" presStyleCnt="0"/>
      <dgm:spPr/>
      <dgm:t>
        <a:bodyPr/>
        <a:lstStyle/>
        <a:p>
          <a:endParaRPr lang="en-US"/>
        </a:p>
      </dgm:t>
    </dgm:pt>
    <dgm:pt modelId="{B3C001CC-7984-4068-9B9B-350EA39358DF}" type="pres">
      <dgm:prSet presAssocID="{8957F0A1-6DD2-4E54-AA97-200C94F6B613}" presName="dummyConnPt" presStyleCnt="0"/>
      <dgm:spPr/>
      <dgm:t>
        <a:bodyPr/>
        <a:lstStyle/>
        <a:p>
          <a:endParaRPr lang="en-US"/>
        </a:p>
      </dgm:t>
    </dgm:pt>
    <dgm:pt modelId="{69A6B97B-1697-4700-B9AC-74B21572C855}" type="pres">
      <dgm:prSet presAssocID="{8957F0A1-6DD2-4E54-AA97-200C94F6B613}" presName="node" presStyleLbl="node1" presStyleIdx="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3E67D1-1190-490B-BB47-E55C16DC100F}" type="pres">
      <dgm:prSet presAssocID="{983B5C17-DC26-4CFD-888B-6A3DF9F47ED9}" presName="sibTrans" presStyleLbl="bgSibTrans2D1" presStyleIdx="2" presStyleCnt="13"/>
      <dgm:spPr/>
      <dgm:t>
        <a:bodyPr/>
        <a:lstStyle/>
        <a:p>
          <a:endParaRPr lang="en-US"/>
        </a:p>
      </dgm:t>
    </dgm:pt>
    <dgm:pt modelId="{32414B44-B1CC-4940-B386-97FDC464C0D1}" type="pres">
      <dgm:prSet presAssocID="{C234EAAA-86C5-45A2-87C5-948F8B4C7E9B}" presName="compNode" presStyleCnt="0"/>
      <dgm:spPr/>
      <dgm:t>
        <a:bodyPr/>
        <a:lstStyle/>
        <a:p>
          <a:endParaRPr lang="en-US"/>
        </a:p>
      </dgm:t>
    </dgm:pt>
    <dgm:pt modelId="{2719B4A9-912B-4517-A799-B088D94B10AD}" type="pres">
      <dgm:prSet presAssocID="{C234EAAA-86C5-45A2-87C5-948F8B4C7E9B}" presName="dummyConnPt" presStyleCnt="0"/>
      <dgm:spPr/>
      <dgm:t>
        <a:bodyPr/>
        <a:lstStyle/>
        <a:p>
          <a:endParaRPr lang="en-US"/>
        </a:p>
      </dgm:t>
    </dgm:pt>
    <dgm:pt modelId="{3851BB91-630D-4064-BFCE-BF1977DA24A2}" type="pres">
      <dgm:prSet presAssocID="{C234EAAA-86C5-45A2-87C5-948F8B4C7E9B}" presName="node" presStyleLbl="node1" presStyleIdx="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116D90-5489-499A-B267-32DEA69926AA}" type="pres">
      <dgm:prSet presAssocID="{942CCCB6-D717-40F2-BDC5-430375CE2177}" presName="sibTrans" presStyleLbl="bgSibTrans2D1" presStyleIdx="3" presStyleCnt="13"/>
      <dgm:spPr/>
      <dgm:t>
        <a:bodyPr/>
        <a:lstStyle/>
        <a:p>
          <a:endParaRPr lang="en-US"/>
        </a:p>
      </dgm:t>
    </dgm:pt>
    <dgm:pt modelId="{6F13DB0D-35BE-46A4-A790-BC9B0574D238}" type="pres">
      <dgm:prSet presAssocID="{C1CEF3EF-7F04-45FE-B65A-E745AEBF298A}" presName="compNode" presStyleCnt="0"/>
      <dgm:spPr/>
      <dgm:t>
        <a:bodyPr/>
        <a:lstStyle/>
        <a:p>
          <a:endParaRPr lang="en-US"/>
        </a:p>
      </dgm:t>
    </dgm:pt>
    <dgm:pt modelId="{CAD10FC3-075F-46AD-944A-2938A8406612}" type="pres">
      <dgm:prSet presAssocID="{C1CEF3EF-7F04-45FE-B65A-E745AEBF298A}" presName="dummyConnPt" presStyleCnt="0"/>
      <dgm:spPr/>
      <dgm:t>
        <a:bodyPr/>
        <a:lstStyle/>
        <a:p>
          <a:endParaRPr lang="en-US"/>
        </a:p>
      </dgm:t>
    </dgm:pt>
    <dgm:pt modelId="{FDE7B8E9-A129-4C56-B45A-6C348EDCBEE8}" type="pres">
      <dgm:prSet presAssocID="{C1CEF3EF-7F04-45FE-B65A-E745AEBF298A}" presName="node" presStyleLbl="node1" presStyleIdx="4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E2811A-641B-44BF-A9F7-27DA50542E9D}" type="pres">
      <dgm:prSet presAssocID="{2A6B695F-5740-48B6-AEE4-64C6798492EF}" presName="sibTrans" presStyleLbl="bgSibTrans2D1" presStyleIdx="4" presStyleCnt="13"/>
      <dgm:spPr/>
      <dgm:t>
        <a:bodyPr/>
        <a:lstStyle/>
        <a:p>
          <a:endParaRPr lang="en-US"/>
        </a:p>
      </dgm:t>
    </dgm:pt>
    <dgm:pt modelId="{3B8973B9-2F6A-4632-879A-C63983C535D3}" type="pres">
      <dgm:prSet presAssocID="{C9DCBCB3-F908-4BB8-A61F-67CDD69F60C7}" presName="compNode" presStyleCnt="0"/>
      <dgm:spPr/>
      <dgm:t>
        <a:bodyPr/>
        <a:lstStyle/>
        <a:p>
          <a:endParaRPr lang="en-US"/>
        </a:p>
      </dgm:t>
    </dgm:pt>
    <dgm:pt modelId="{8ED36140-568E-4977-AB08-C788551BD71B}" type="pres">
      <dgm:prSet presAssocID="{C9DCBCB3-F908-4BB8-A61F-67CDD69F60C7}" presName="dummyConnPt" presStyleCnt="0"/>
      <dgm:spPr/>
      <dgm:t>
        <a:bodyPr/>
        <a:lstStyle/>
        <a:p>
          <a:endParaRPr lang="en-US"/>
        </a:p>
      </dgm:t>
    </dgm:pt>
    <dgm:pt modelId="{DFA4BF48-1B82-4A79-9FFD-43AA30116D13}" type="pres">
      <dgm:prSet presAssocID="{C9DCBCB3-F908-4BB8-A61F-67CDD69F60C7}" presName="node" presStyleLbl="node1" presStyleIdx="5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08993D-64AA-4792-8EA7-A6E6CFD38AE6}" type="pres">
      <dgm:prSet presAssocID="{DAD13E48-BD11-4908-B875-CA707F38FAAC}" presName="sibTrans" presStyleLbl="bgSibTrans2D1" presStyleIdx="5" presStyleCnt="13"/>
      <dgm:spPr/>
      <dgm:t>
        <a:bodyPr/>
        <a:lstStyle/>
        <a:p>
          <a:endParaRPr lang="en-US"/>
        </a:p>
      </dgm:t>
    </dgm:pt>
    <dgm:pt modelId="{F4F37650-5ADD-4666-9832-3352C5F97D42}" type="pres">
      <dgm:prSet presAssocID="{A7DDEA93-3449-4EF8-99FC-AED37E65DFBB}" presName="compNode" presStyleCnt="0"/>
      <dgm:spPr/>
      <dgm:t>
        <a:bodyPr/>
        <a:lstStyle/>
        <a:p>
          <a:endParaRPr lang="en-US"/>
        </a:p>
      </dgm:t>
    </dgm:pt>
    <dgm:pt modelId="{21F70DCE-EE54-461D-92D1-CE6B4C189C79}" type="pres">
      <dgm:prSet presAssocID="{A7DDEA93-3449-4EF8-99FC-AED37E65DFBB}" presName="dummyConnPt" presStyleCnt="0"/>
      <dgm:spPr/>
      <dgm:t>
        <a:bodyPr/>
        <a:lstStyle/>
        <a:p>
          <a:endParaRPr lang="en-US"/>
        </a:p>
      </dgm:t>
    </dgm:pt>
    <dgm:pt modelId="{E2EEA9E5-B166-48FF-B489-AEAA5EB6FC8E}" type="pres">
      <dgm:prSet presAssocID="{A7DDEA93-3449-4EF8-99FC-AED37E65DFBB}" presName="node" presStyleLbl="node1" presStyleIdx="6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F600CB-402C-4FAB-ACC6-4BB5C7985358}" type="pres">
      <dgm:prSet presAssocID="{45E6FA14-3D8C-4FD9-9E38-510D2E0B8709}" presName="sibTrans" presStyleLbl="bgSibTrans2D1" presStyleIdx="6" presStyleCnt="13"/>
      <dgm:spPr/>
      <dgm:t>
        <a:bodyPr/>
        <a:lstStyle/>
        <a:p>
          <a:endParaRPr lang="en-US"/>
        </a:p>
      </dgm:t>
    </dgm:pt>
    <dgm:pt modelId="{6768DEA2-30CC-4C49-9C32-C78F1A024676}" type="pres">
      <dgm:prSet presAssocID="{89010471-9D26-4DA9-B0A6-AA44B106C602}" presName="compNode" presStyleCnt="0"/>
      <dgm:spPr/>
      <dgm:t>
        <a:bodyPr/>
        <a:lstStyle/>
        <a:p>
          <a:endParaRPr lang="en-US"/>
        </a:p>
      </dgm:t>
    </dgm:pt>
    <dgm:pt modelId="{73F77554-DA17-42B3-9AB4-0B539DA0629F}" type="pres">
      <dgm:prSet presAssocID="{89010471-9D26-4DA9-B0A6-AA44B106C602}" presName="dummyConnPt" presStyleCnt="0"/>
      <dgm:spPr/>
      <dgm:t>
        <a:bodyPr/>
        <a:lstStyle/>
        <a:p>
          <a:endParaRPr lang="en-US"/>
        </a:p>
      </dgm:t>
    </dgm:pt>
    <dgm:pt modelId="{89C29F5C-CC25-494D-80F0-3EFC37288990}" type="pres">
      <dgm:prSet presAssocID="{89010471-9D26-4DA9-B0A6-AA44B106C602}" presName="node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B34FC4-63E9-443F-9C17-BDB330DF3368}" type="pres">
      <dgm:prSet presAssocID="{B945CDA5-D0CC-4F57-A75B-1A8A7C0CCAB5}" presName="sibTrans" presStyleLbl="bgSibTrans2D1" presStyleIdx="7" presStyleCnt="13"/>
      <dgm:spPr/>
      <dgm:t>
        <a:bodyPr/>
        <a:lstStyle/>
        <a:p>
          <a:endParaRPr lang="en-US"/>
        </a:p>
      </dgm:t>
    </dgm:pt>
    <dgm:pt modelId="{F78BC9B8-4A20-4BD0-987D-BE726E6E34D8}" type="pres">
      <dgm:prSet presAssocID="{9EF98DCA-FDF0-4B61-9FF0-86CFF3116BA7}" presName="compNode" presStyleCnt="0"/>
      <dgm:spPr/>
      <dgm:t>
        <a:bodyPr/>
        <a:lstStyle/>
        <a:p>
          <a:endParaRPr lang="en-US"/>
        </a:p>
      </dgm:t>
    </dgm:pt>
    <dgm:pt modelId="{6CB2AB40-A4F9-4759-AA65-75E807F410AA}" type="pres">
      <dgm:prSet presAssocID="{9EF98DCA-FDF0-4B61-9FF0-86CFF3116BA7}" presName="dummyConnPt" presStyleCnt="0"/>
      <dgm:spPr/>
      <dgm:t>
        <a:bodyPr/>
        <a:lstStyle/>
        <a:p>
          <a:endParaRPr lang="en-US"/>
        </a:p>
      </dgm:t>
    </dgm:pt>
    <dgm:pt modelId="{A8678320-18DF-41F8-A38F-932F23A84FE3}" type="pres">
      <dgm:prSet presAssocID="{9EF98DCA-FDF0-4B61-9FF0-86CFF3116BA7}" presName="node" presStyleLbl="node1" presStyleIdx="8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844059-9408-40EE-8F5B-2B233B90609E}" type="pres">
      <dgm:prSet presAssocID="{B9097AB7-954C-4DEF-B01C-43747C321628}" presName="sibTrans" presStyleLbl="bgSibTrans2D1" presStyleIdx="8" presStyleCnt="13"/>
      <dgm:spPr/>
      <dgm:t>
        <a:bodyPr/>
        <a:lstStyle/>
        <a:p>
          <a:endParaRPr lang="en-US"/>
        </a:p>
      </dgm:t>
    </dgm:pt>
    <dgm:pt modelId="{B62F87B6-3FB5-4405-BD86-F5AC17067BE9}" type="pres">
      <dgm:prSet presAssocID="{AE199D61-5768-416F-870F-FD2E7DA788F4}" presName="compNode" presStyleCnt="0"/>
      <dgm:spPr/>
      <dgm:t>
        <a:bodyPr/>
        <a:lstStyle/>
        <a:p>
          <a:endParaRPr lang="en-US"/>
        </a:p>
      </dgm:t>
    </dgm:pt>
    <dgm:pt modelId="{5CEEDE96-3BC4-4ED2-BA14-A4813888EC7E}" type="pres">
      <dgm:prSet presAssocID="{AE199D61-5768-416F-870F-FD2E7DA788F4}" presName="dummyConnPt" presStyleCnt="0"/>
      <dgm:spPr/>
      <dgm:t>
        <a:bodyPr/>
        <a:lstStyle/>
        <a:p>
          <a:endParaRPr lang="en-US"/>
        </a:p>
      </dgm:t>
    </dgm:pt>
    <dgm:pt modelId="{656997FD-4E98-4FE5-AD40-8D5F7AAFFF9C}" type="pres">
      <dgm:prSet presAssocID="{AE199D61-5768-416F-870F-FD2E7DA788F4}" presName="node" presStyleLbl="node1" presStyleIdx="9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117144-744E-4357-87D0-340B68AC2C28}" type="pres">
      <dgm:prSet presAssocID="{D4B77937-47E1-4141-A2DB-607DDAACCAB2}" presName="sibTrans" presStyleLbl="bgSibTrans2D1" presStyleIdx="9" presStyleCnt="13"/>
      <dgm:spPr/>
      <dgm:t>
        <a:bodyPr/>
        <a:lstStyle/>
        <a:p>
          <a:endParaRPr lang="en-US"/>
        </a:p>
      </dgm:t>
    </dgm:pt>
    <dgm:pt modelId="{440FD055-57C2-4C8B-B903-306C97B974C2}" type="pres">
      <dgm:prSet presAssocID="{3768BE24-7DCC-494D-8670-77C67B2E909D}" presName="compNode" presStyleCnt="0"/>
      <dgm:spPr/>
      <dgm:t>
        <a:bodyPr/>
        <a:lstStyle/>
        <a:p>
          <a:endParaRPr lang="en-US"/>
        </a:p>
      </dgm:t>
    </dgm:pt>
    <dgm:pt modelId="{B637A5D3-D4BF-40D8-A454-7B6C7E05C27B}" type="pres">
      <dgm:prSet presAssocID="{3768BE24-7DCC-494D-8670-77C67B2E909D}" presName="dummyConnPt" presStyleCnt="0"/>
      <dgm:spPr/>
      <dgm:t>
        <a:bodyPr/>
        <a:lstStyle/>
        <a:p>
          <a:endParaRPr lang="en-US"/>
        </a:p>
      </dgm:t>
    </dgm:pt>
    <dgm:pt modelId="{271689A3-739D-4063-8ECF-F7EB3F76B2A0}" type="pres">
      <dgm:prSet presAssocID="{3768BE24-7DCC-494D-8670-77C67B2E909D}" presName="node" presStyleLbl="node1" presStyleIdx="1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59E4AD-C65E-4940-9D3B-A81F5BBA7C80}" type="pres">
      <dgm:prSet presAssocID="{C0B2AA96-35C4-421C-8FAD-5BD9C44C5457}" presName="sibTrans" presStyleLbl="bgSibTrans2D1" presStyleIdx="10" presStyleCnt="13"/>
      <dgm:spPr/>
      <dgm:t>
        <a:bodyPr/>
        <a:lstStyle/>
        <a:p>
          <a:endParaRPr lang="en-US"/>
        </a:p>
      </dgm:t>
    </dgm:pt>
    <dgm:pt modelId="{D4956830-3F66-418B-852A-2BB10D97106A}" type="pres">
      <dgm:prSet presAssocID="{0100ED48-F19F-4DDD-BEDC-BADD34968D28}" presName="compNode" presStyleCnt="0"/>
      <dgm:spPr/>
      <dgm:t>
        <a:bodyPr/>
        <a:lstStyle/>
        <a:p>
          <a:endParaRPr lang="en-US"/>
        </a:p>
      </dgm:t>
    </dgm:pt>
    <dgm:pt modelId="{538482EF-063B-4335-BD6B-77FD7102C222}" type="pres">
      <dgm:prSet presAssocID="{0100ED48-F19F-4DDD-BEDC-BADD34968D28}" presName="dummyConnPt" presStyleCnt="0"/>
      <dgm:spPr/>
      <dgm:t>
        <a:bodyPr/>
        <a:lstStyle/>
        <a:p>
          <a:endParaRPr lang="en-US"/>
        </a:p>
      </dgm:t>
    </dgm:pt>
    <dgm:pt modelId="{E0774325-CF38-42C3-A256-8261244BFDBF}" type="pres">
      <dgm:prSet presAssocID="{0100ED48-F19F-4DDD-BEDC-BADD34968D28}" presName="node" presStyleLbl="node1" presStyleIdx="1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3D132B-DF25-442E-975D-29FE71002F9B}" type="pres">
      <dgm:prSet presAssocID="{60747A74-86FB-49E2-9133-6D07A5D403BC}" presName="sibTrans" presStyleLbl="bgSibTrans2D1" presStyleIdx="11" presStyleCnt="13"/>
      <dgm:spPr/>
      <dgm:t>
        <a:bodyPr/>
        <a:lstStyle/>
        <a:p>
          <a:endParaRPr lang="en-US"/>
        </a:p>
      </dgm:t>
    </dgm:pt>
    <dgm:pt modelId="{5769AAB0-8EA9-4201-88A8-90031715C9FE}" type="pres">
      <dgm:prSet presAssocID="{45F77A40-3CAE-4755-BCB5-5303F6F1838F}" presName="compNode" presStyleCnt="0"/>
      <dgm:spPr/>
      <dgm:t>
        <a:bodyPr/>
        <a:lstStyle/>
        <a:p>
          <a:endParaRPr lang="en-US"/>
        </a:p>
      </dgm:t>
    </dgm:pt>
    <dgm:pt modelId="{9188C01E-E3FD-4FAD-B5B4-1B82CA656CF9}" type="pres">
      <dgm:prSet presAssocID="{45F77A40-3CAE-4755-BCB5-5303F6F1838F}" presName="dummyConnPt" presStyleCnt="0"/>
      <dgm:spPr/>
      <dgm:t>
        <a:bodyPr/>
        <a:lstStyle/>
        <a:p>
          <a:endParaRPr lang="en-US"/>
        </a:p>
      </dgm:t>
    </dgm:pt>
    <dgm:pt modelId="{FE6C60D4-D515-460D-8A01-E879B11441C5}" type="pres">
      <dgm:prSet presAssocID="{45F77A40-3CAE-4755-BCB5-5303F6F1838F}" presName="node" presStyleLbl="node1" presStyleIdx="1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DF0EE7-8180-4455-9FED-E3FDF5129C7E}" type="pres">
      <dgm:prSet presAssocID="{61AEA1CC-2B56-42D8-8968-EAE92B868C2B}" presName="sibTrans" presStyleLbl="bgSibTrans2D1" presStyleIdx="12" presStyleCnt="13"/>
      <dgm:spPr/>
      <dgm:t>
        <a:bodyPr/>
        <a:lstStyle/>
        <a:p>
          <a:endParaRPr lang="en-US"/>
        </a:p>
      </dgm:t>
    </dgm:pt>
    <dgm:pt modelId="{3B0ADD54-888C-4F53-BF8B-3784EAABF071}" type="pres">
      <dgm:prSet presAssocID="{49075C7B-4531-4371-933E-D1802FF85B6F}" presName="compNode" presStyleCnt="0"/>
      <dgm:spPr/>
      <dgm:t>
        <a:bodyPr/>
        <a:lstStyle/>
        <a:p>
          <a:endParaRPr lang="en-US"/>
        </a:p>
      </dgm:t>
    </dgm:pt>
    <dgm:pt modelId="{4B2D9914-2679-4C03-AC5D-522C43D03693}" type="pres">
      <dgm:prSet presAssocID="{49075C7B-4531-4371-933E-D1802FF85B6F}" presName="dummyConnPt" presStyleCnt="0"/>
      <dgm:spPr/>
      <dgm:t>
        <a:bodyPr/>
        <a:lstStyle/>
        <a:p>
          <a:endParaRPr lang="en-US"/>
        </a:p>
      </dgm:t>
    </dgm:pt>
    <dgm:pt modelId="{A7B9631F-6268-45A1-A66A-0D4DD9EC76D5}" type="pres">
      <dgm:prSet presAssocID="{49075C7B-4531-4371-933E-D1802FF85B6F}" presName="node" presStyleLbl="node1" presStyleIdx="1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E8AE6E-EFB2-4E51-BA8F-2572CD2F2D3F}" srcId="{B5739A46-94E3-4EE6-BA73-849505A7A028}" destId="{45F77A40-3CAE-4755-BCB5-5303F6F1838F}" srcOrd="12" destOrd="0" parTransId="{ABE1131A-8733-4E6B-860E-8941E164241A}" sibTransId="{61AEA1CC-2B56-42D8-8968-EAE92B868C2B}"/>
    <dgm:cxn modelId="{BFFFF198-9AAE-4322-8F6B-0F659AB86B5D}" type="presOf" srcId="{60747A74-86FB-49E2-9133-6D07A5D403BC}" destId="{113D132B-DF25-442E-975D-29FE71002F9B}" srcOrd="0" destOrd="0" presId="urn:microsoft.com/office/officeart/2005/8/layout/bProcess4"/>
    <dgm:cxn modelId="{869629B5-5A5B-4E2B-83A6-2A67DD7DDC28}" type="presOf" srcId="{DAD13E48-BD11-4908-B875-CA707F38FAAC}" destId="{F008993D-64AA-4792-8EA7-A6E6CFD38AE6}" srcOrd="0" destOrd="0" presId="urn:microsoft.com/office/officeart/2005/8/layout/bProcess4"/>
    <dgm:cxn modelId="{DCDF9F2B-0BBC-4460-8AE6-06FBF57E4501}" srcId="{B5739A46-94E3-4EE6-BA73-849505A7A028}" destId="{C1CEF3EF-7F04-45FE-B65A-E745AEBF298A}" srcOrd="4" destOrd="0" parTransId="{F24823A7-36C5-4C03-969F-E944299012BC}" sibTransId="{2A6B695F-5740-48B6-AEE4-64C6798492EF}"/>
    <dgm:cxn modelId="{93C3DC1F-D96B-4A80-B15B-7817322A2188}" type="presOf" srcId="{3768BE24-7DCC-494D-8670-77C67B2E909D}" destId="{271689A3-739D-4063-8ECF-F7EB3F76B2A0}" srcOrd="0" destOrd="0" presId="urn:microsoft.com/office/officeart/2005/8/layout/bProcess4"/>
    <dgm:cxn modelId="{21512EC7-8351-478A-B89C-7A6BA67F6A91}" srcId="{B5739A46-94E3-4EE6-BA73-849505A7A028}" destId="{89010471-9D26-4DA9-B0A6-AA44B106C602}" srcOrd="7" destOrd="0" parTransId="{8D7B0FF2-68AC-4848-A905-EC8B63B2168E}" sibTransId="{B945CDA5-D0CC-4F57-A75B-1A8A7C0CCAB5}"/>
    <dgm:cxn modelId="{3D592992-FA2E-4595-AFF4-468927F32D8C}" type="presOf" srcId="{8957F0A1-6DD2-4E54-AA97-200C94F6B613}" destId="{69A6B97B-1697-4700-B9AC-74B21572C855}" srcOrd="0" destOrd="0" presId="urn:microsoft.com/office/officeart/2005/8/layout/bProcess4"/>
    <dgm:cxn modelId="{E46BE1E6-7423-487F-8AD0-F00356E8017E}" type="presOf" srcId="{89010471-9D26-4DA9-B0A6-AA44B106C602}" destId="{89C29F5C-CC25-494D-80F0-3EFC37288990}" srcOrd="0" destOrd="0" presId="urn:microsoft.com/office/officeart/2005/8/layout/bProcess4"/>
    <dgm:cxn modelId="{CA459CCC-4A8F-4402-B982-A4C3574400D5}" type="presOf" srcId="{0100ED48-F19F-4DDD-BEDC-BADD34968D28}" destId="{E0774325-CF38-42C3-A256-8261244BFDBF}" srcOrd="0" destOrd="0" presId="urn:microsoft.com/office/officeart/2005/8/layout/bProcess4"/>
    <dgm:cxn modelId="{55FC2495-543C-4DA4-BC07-BD3CBD6524A8}" srcId="{B5739A46-94E3-4EE6-BA73-849505A7A028}" destId="{C75648DC-3769-4F8D-BC4F-2BC0D0C78512}" srcOrd="0" destOrd="0" parTransId="{90D2780A-524D-4080-BBD8-7F709BCFD7D4}" sibTransId="{91284A87-A50F-4F30-A20D-36B477E124BB}"/>
    <dgm:cxn modelId="{57DFD1D8-492E-4E79-87B3-51BE6D20DB81}" type="presOf" srcId="{0B17CB3A-BE81-4016-A578-AC2FA324E324}" destId="{FBEAFC5F-180F-4076-A832-21B5E8FF5338}" srcOrd="0" destOrd="0" presId="urn:microsoft.com/office/officeart/2005/8/layout/bProcess4"/>
    <dgm:cxn modelId="{5C9D3ADF-51C5-49CE-8DCB-C5AEB6AFB25C}" srcId="{B5739A46-94E3-4EE6-BA73-849505A7A028}" destId="{A7DDEA93-3449-4EF8-99FC-AED37E65DFBB}" srcOrd="6" destOrd="0" parTransId="{6E3A5046-9756-48E3-A579-494EABD8B117}" sibTransId="{45E6FA14-3D8C-4FD9-9E38-510D2E0B8709}"/>
    <dgm:cxn modelId="{2D2CF098-0882-4474-B07C-EB3EA6B7B02F}" srcId="{B5739A46-94E3-4EE6-BA73-849505A7A028}" destId="{AE199D61-5768-416F-870F-FD2E7DA788F4}" srcOrd="9" destOrd="0" parTransId="{74293F52-6921-4806-A4CD-3B0AD728E53B}" sibTransId="{D4B77937-47E1-4141-A2DB-607DDAACCAB2}"/>
    <dgm:cxn modelId="{479600A0-2D76-479E-BF89-8444B94A9447}" srcId="{B5739A46-94E3-4EE6-BA73-849505A7A028}" destId="{0B17CB3A-BE81-4016-A578-AC2FA324E324}" srcOrd="1" destOrd="0" parTransId="{E7167C2D-9D3A-470A-9B51-384A777E1B5B}" sibTransId="{3C379DD6-F9C3-4042-9ABE-2B854E7D4891}"/>
    <dgm:cxn modelId="{97791B30-31C3-4392-BB2A-33527F08B72D}" type="presOf" srcId="{45E6FA14-3D8C-4FD9-9E38-510D2E0B8709}" destId="{D5F600CB-402C-4FAB-ACC6-4BB5C7985358}" srcOrd="0" destOrd="0" presId="urn:microsoft.com/office/officeart/2005/8/layout/bProcess4"/>
    <dgm:cxn modelId="{E2B95562-DEFB-42F3-AEF1-1B655EC8B8A8}" type="presOf" srcId="{A7DDEA93-3449-4EF8-99FC-AED37E65DFBB}" destId="{E2EEA9E5-B166-48FF-B489-AEAA5EB6FC8E}" srcOrd="0" destOrd="0" presId="urn:microsoft.com/office/officeart/2005/8/layout/bProcess4"/>
    <dgm:cxn modelId="{64E1257C-C8B2-47FA-968C-7D5C4027D580}" type="presOf" srcId="{45F77A40-3CAE-4755-BCB5-5303F6F1838F}" destId="{FE6C60D4-D515-460D-8A01-E879B11441C5}" srcOrd="0" destOrd="0" presId="urn:microsoft.com/office/officeart/2005/8/layout/bProcess4"/>
    <dgm:cxn modelId="{FE9DD7B6-A0A7-4A64-A30E-AF36E6E85401}" type="presOf" srcId="{61AEA1CC-2B56-42D8-8968-EAE92B868C2B}" destId="{A2DF0EE7-8180-4455-9FED-E3FDF5129C7E}" srcOrd="0" destOrd="0" presId="urn:microsoft.com/office/officeart/2005/8/layout/bProcess4"/>
    <dgm:cxn modelId="{ADA40B06-F270-4591-8BB7-052B1ED72980}" type="presOf" srcId="{49075C7B-4531-4371-933E-D1802FF85B6F}" destId="{A7B9631F-6268-45A1-A66A-0D4DD9EC76D5}" srcOrd="0" destOrd="0" presId="urn:microsoft.com/office/officeart/2005/8/layout/bProcess4"/>
    <dgm:cxn modelId="{95FEDC3D-931F-427E-8C6F-093B551B53B7}" type="presOf" srcId="{B945CDA5-D0CC-4F57-A75B-1A8A7C0CCAB5}" destId="{A5B34FC4-63E9-443F-9C17-BDB330DF3368}" srcOrd="0" destOrd="0" presId="urn:microsoft.com/office/officeart/2005/8/layout/bProcess4"/>
    <dgm:cxn modelId="{F7C71956-166F-4912-B585-19150F1906B1}" srcId="{B5739A46-94E3-4EE6-BA73-849505A7A028}" destId="{C234EAAA-86C5-45A2-87C5-948F8B4C7E9B}" srcOrd="3" destOrd="0" parTransId="{EBADC213-92C8-4076-8F7C-77D2CD929307}" sibTransId="{942CCCB6-D717-40F2-BDC5-430375CE2177}"/>
    <dgm:cxn modelId="{D1207EBF-3006-49A0-9EBB-AC90064A028F}" srcId="{B5739A46-94E3-4EE6-BA73-849505A7A028}" destId="{3768BE24-7DCC-494D-8670-77C67B2E909D}" srcOrd="10" destOrd="0" parTransId="{DC91A381-B166-4EB3-8C1E-31915FFBB85E}" sibTransId="{C0B2AA96-35C4-421C-8FAD-5BD9C44C5457}"/>
    <dgm:cxn modelId="{08695699-C2BB-4EDB-9F67-83881F276BE6}" type="presOf" srcId="{C1CEF3EF-7F04-45FE-B65A-E745AEBF298A}" destId="{FDE7B8E9-A129-4C56-B45A-6C348EDCBEE8}" srcOrd="0" destOrd="0" presId="urn:microsoft.com/office/officeart/2005/8/layout/bProcess4"/>
    <dgm:cxn modelId="{1010B61F-8F05-42DF-A13B-FC4409950CC8}" type="presOf" srcId="{C75648DC-3769-4F8D-BC4F-2BC0D0C78512}" destId="{C17466B2-A80F-4E74-8E30-8D621A3CF4DB}" srcOrd="0" destOrd="0" presId="urn:microsoft.com/office/officeart/2005/8/layout/bProcess4"/>
    <dgm:cxn modelId="{966B9967-D402-4E97-992E-8B1A0072A675}" srcId="{B5739A46-94E3-4EE6-BA73-849505A7A028}" destId="{9EF98DCA-FDF0-4B61-9FF0-86CFF3116BA7}" srcOrd="8" destOrd="0" parTransId="{95F6D681-6FE0-4C1B-9E1E-7F68CCD25833}" sibTransId="{B9097AB7-954C-4DEF-B01C-43747C321628}"/>
    <dgm:cxn modelId="{F7A7302B-DB71-4F7A-A44F-5DB945F81AC1}" srcId="{B5739A46-94E3-4EE6-BA73-849505A7A028}" destId="{8957F0A1-6DD2-4E54-AA97-200C94F6B613}" srcOrd="2" destOrd="0" parTransId="{D649F0C1-E166-4F8B-9671-1C161FBA53C9}" sibTransId="{983B5C17-DC26-4CFD-888B-6A3DF9F47ED9}"/>
    <dgm:cxn modelId="{20C993FB-DE31-41FB-B5A2-3FF60F7CDDF0}" type="presOf" srcId="{C9DCBCB3-F908-4BB8-A61F-67CDD69F60C7}" destId="{DFA4BF48-1B82-4A79-9FFD-43AA30116D13}" srcOrd="0" destOrd="0" presId="urn:microsoft.com/office/officeart/2005/8/layout/bProcess4"/>
    <dgm:cxn modelId="{EB9914C7-CF3F-4A42-BF6C-BDB0533C1356}" type="presOf" srcId="{2A6B695F-5740-48B6-AEE4-64C6798492EF}" destId="{C9E2811A-641B-44BF-A9F7-27DA50542E9D}" srcOrd="0" destOrd="0" presId="urn:microsoft.com/office/officeart/2005/8/layout/bProcess4"/>
    <dgm:cxn modelId="{25B76BF6-0538-4361-B639-957D1D0CF850}" type="presOf" srcId="{B9097AB7-954C-4DEF-B01C-43747C321628}" destId="{CF844059-9408-40EE-8F5B-2B233B90609E}" srcOrd="0" destOrd="0" presId="urn:microsoft.com/office/officeart/2005/8/layout/bProcess4"/>
    <dgm:cxn modelId="{332694A5-AEEC-4B5C-A773-27F2D195C967}" type="presOf" srcId="{C0B2AA96-35C4-421C-8FAD-5BD9C44C5457}" destId="{4459E4AD-C65E-4940-9D3B-A81F5BBA7C80}" srcOrd="0" destOrd="0" presId="urn:microsoft.com/office/officeart/2005/8/layout/bProcess4"/>
    <dgm:cxn modelId="{C0AA07DD-4506-43F1-9ABB-6AE79EACAF3D}" type="presOf" srcId="{9EF98DCA-FDF0-4B61-9FF0-86CFF3116BA7}" destId="{A8678320-18DF-41F8-A38F-932F23A84FE3}" srcOrd="0" destOrd="0" presId="urn:microsoft.com/office/officeart/2005/8/layout/bProcess4"/>
    <dgm:cxn modelId="{8C07A57F-A638-4F05-A1F9-15EDBDA91DD8}" type="presOf" srcId="{B5739A46-94E3-4EE6-BA73-849505A7A028}" destId="{DA2964C3-8557-46EE-9D49-B15029884E32}" srcOrd="0" destOrd="0" presId="urn:microsoft.com/office/officeart/2005/8/layout/bProcess4"/>
    <dgm:cxn modelId="{1B3DA7B9-62F2-449E-89B1-6B83D5D2816C}" srcId="{B5739A46-94E3-4EE6-BA73-849505A7A028}" destId="{0100ED48-F19F-4DDD-BEDC-BADD34968D28}" srcOrd="11" destOrd="0" parTransId="{04A3BDF5-D22A-44C3-A614-A3E2618A8FC1}" sibTransId="{60747A74-86FB-49E2-9133-6D07A5D403BC}"/>
    <dgm:cxn modelId="{F3FFC500-BE12-47F8-959F-0AB38EC2BC36}" srcId="{B5739A46-94E3-4EE6-BA73-849505A7A028}" destId="{49075C7B-4531-4371-933E-D1802FF85B6F}" srcOrd="13" destOrd="0" parTransId="{64A3E003-1FAF-4F04-9E83-6DC4EE30B7D3}" sibTransId="{D5DBF55F-901C-4F8F-BA57-45AA1A348233}"/>
    <dgm:cxn modelId="{FE67D898-85A3-41DC-9531-ABF70CB2E328}" type="presOf" srcId="{AE199D61-5768-416F-870F-FD2E7DA788F4}" destId="{656997FD-4E98-4FE5-AD40-8D5F7AAFFF9C}" srcOrd="0" destOrd="0" presId="urn:microsoft.com/office/officeart/2005/8/layout/bProcess4"/>
    <dgm:cxn modelId="{C68EB24C-8851-40BA-AA22-1BB355E1BA21}" type="presOf" srcId="{942CCCB6-D717-40F2-BDC5-430375CE2177}" destId="{BF116D90-5489-499A-B267-32DEA69926AA}" srcOrd="0" destOrd="0" presId="urn:microsoft.com/office/officeart/2005/8/layout/bProcess4"/>
    <dgm:cxn modelId="{3A01A7C7-8323-4A10-8931-46DFA5AAD092}" srcId="{B5739A46-94E3-4EE6-BA73-849505A7A028}" destId="{C9DCBCB3-F908-4BB8-A61F-67CDD69F60C7}" srcOrd="5" destOrd="0" parTransId="{5F37EBBE-ACED-48ED-A57F-15C129C10B81}" sibTransId="{DAD13E48-BD11-4908-B875-CA707F38FAAC}"/>
    <dgm:cxn modelId="{6997E2F6-B7CF-4808-A88B-9A8666AD7786}" type="presOf" srcId="{3C379DD6-F9C3-4042-9ABE-2B854E7D4891}" destId="{18935485-D603-4E54-B93E-3421B2E03C96}" srcOrd="0" destOrd="0" presId="urn:microsoft.com/office/officeart/2005/8/layout/bProcess4"/>
    <dgm:cxn modelId="{887B744F-2076-41A6-8289-AA2B3A2D19A9}" type="presOf" srcId="{D4B77937-47E1-4141-A2DB-607DDAACCAB2}" destId="{49117144-744E-4357-87D0-340B68AC2C28}" srcOrd="0" destOrd="0" presId="urn:microsoft.com/office/officeart/2005/8/layout/bProcess4"/>
    <dgm:cxn modelId="{25BF5CEB-AA33-4032-A64A-8595CEFB0171}" type="presOf" srcId="{C234EAAA-86C5-45A2-87C5-948F8B4C7E9B}" destId="{3851BB91-630D-4064-BFCE-BF1977DA24A2}" srcOrd="0" destOrd="0" presId="urn:microsoft.com/office/officeart/2005/8/layout/bProcess4"/>
    <dgm:cxn modelId="{FD4BA805-F3DB-4A14-84D2-6DD1D368DA76}" type="presOf" srcId="{91284A87-A50F-4F30-A20D-36B477E124BB}" destId="{8B9760AE-24E3-4C47-B372-35A980F0A4A6}" srcOrd="0" destOrd="0" presId="urn:microsoft.com/office/officeart/2005/8/layout/bProcess4"/>
    <dgm:cxn modelId="{55899DE5-03FC-4CC1-A5DB-E50A0658D7D8}" type="presOf" srcId="{983B5C17-DC26-4CFD-888B-6A3DF9F47ED9}" destId="{A73E67D1-1190-490B-BB47-E55C16DC100F}" srcOrd="0" destOrd="0" presId="urn:microsoft.com/office/officeart/2005/8/layout/bProcess4"/>
    <dgm:cxn modelId="{3B7A40D1-FA14-4BAC-B7B0-57FB72A1D1FB}" type="presParOf" srcId="{DA2964C3-8557-46EE-9D49-B15029884E32}" destId="{270F8297-F3CB-4DFC-928B-7891E2283FDC}" srcOrd="0" destOrd="0" presId="urn:microsoft.com/office/officeart/2005/8/layout/bProcess4"/>
    <dgm:cxn modelId="{635114D2-9BA7-4DE4-B0BD-99CA23348380}" type="presParOf" srcId="{270F8297-F3CB-4DFC-928B-7891E2283FDC}" destId="{286C8C4A-B250-463D-B84C-572F96BFEA1B}" srcOrd="0" destOrd="0" presId="urn:microsoft.com/office/officeart/2005/8/layout/bProcess4"/>
    <dgm:cxn modelId="{9C5E16C1-690A-4336-A0EC-F2AB3521F84A}" type="presParOf" srcId="{270F8297-F3CB-4DFC-928B-7891E2283FDC}" destId="{C17466B2-A80F-4E74-8E30-8D621A3CF4DB}" srcOrd="1" destOrd="0" presId="urn:microsoft.com/office/officeart/2005/8/layout/bProcess4"/>
    <dgm:cxn modelId="{E41CE1FA-32B1-46A3-A9A3-ADF6768E04BA}" type="presParOf" srcId="{DA2964C3-8557-46EE-9D49-B15029884E32}" destId="{8B9760AE-24E3-4C47-B372-35A980F0A4A6}" srcOrd="1" destOrd="0" presId="urn:microsoft.com/office/officeart/2005/8/layout/bProcess4"/>
    <dgm:cxn modelId="{B9C37533-F19B-4251-88A0-8B7F42535A8F}" type="presParOf" srcId="{DA2964C3-8557-46EE-9D49-B15029884E32}" destId="{FB0DACEC-04E2-4300-99EA-871F56D5FF17}" srcOrd="2" destOrd="0" presId="urn:microsoft.com/office/officeart/2005/8/layout/bProcess4"/>
    <dgm:cxn modelId="{08D0869C-1113-40E0-AB98-9D4899A0EAE6}" type="presParOf" srcId="{FB0DACEC-04E2-4300-99EA-871F56D5FF17}" destId="{6D72AAB4-F931-41A6-AA8B-D131AA362B45}" srcOrd="0" destOrd="0" presId="urn:microsoft.com/office/officeart/2005/8/layout/bProcess4"/>
    <dgm:cxn modelId="{FDA23185-AE92-4E9B-9942-B88DED85715F}" type="presParOf" srcId="{FB0DACEC-04E2-4300-99EA-871F56D5FF17}" destId="{FBEAFC5F-180F-4076-A832-21B5E8FF5338}" srcOrd="1" destOrd="0" presId="urn:microsoft.com/office/officeart/2005/8/layout/bProcess4"/>
    <dgm:cxn modelId="{145485A3-DC76-4D2F-B27B-44BC3C37B97F}" type="presParOf" srcId="{DA2964C3-8557-46EE-9D49-B15029884E32}" destId="{18935485-D603-4E54-B93E-3421B2E03C96}" srcOrd="3" destOrd="0" presId="urn:microsoft.com/office/officeart/2005/8/layout/bProcess4"/>
    <dgm:cxn modelId="{A2E36E63-F9FA-4159-8168-45B9C983B8F0}" type="presParOf" srcId="{DA2964C3-8557-46EE-9D49-B15029884E32}" destId="{296C4965-C27F-4A95-B500-50D344605AEC}" srcOrd="4" destOrd="0" presId="urn:microsoft.com/office/officeart/2005/8/layout/bProcess4"/>
    <dgm:cxn modelId="{4F5132CC-FEF8-4622-922B-DD33EFAA456D}" type="presParOf" srcId="{296C4965-C27F-4A95-B500-50D344605AEC}" destId="{B3C001CC-7984-4068-9B9B-350EA39358DF}" srcOrd="0" destOrd="0" presId="urn:microsoft.com/office/officeart/2005/8/layout/bProcess4"/>
    <dgm:cxn modelId="{2D71523A-B238-420C-8936-C3DF6ABD840C}" type="presParOf" srcId="{296C4965-C27F-4A95-B500-50D344605AEC}" destId="{69A6B97B-1697-4700-B9AC-74B21572C855}" srcOrd="1" destOrd="0" presId="urn:microsoft.com/office/officeart/2005/8/layout/bProcess4"/>
    <dgm:cxn modelId="{CA53C144-025C-42CB-91B3-A6223244943C}" type="presParOf" srcId="{DA2964C3-8557-46EE-9D49-B15029884E32}" destId="{A73E67D1-1190-490B-BB47-E55C16DC100F}" srcOrd="5" destOrd="0" presId="urn:microsoft.com/office/officeart/2005/8/layout/bProcess4"/>
    <dgm:cxn modelId="{8CD80EAE-2305-433F-8693-059CEA391310}" type="presParOf" srcId="{DA2964C3-8557-46EE-9D49-B15029884E32}" destId="{32414B44-B1CC-4940-B386-97FDC464C0D1}" srcOrd="6" destOrd="0" presId="urn:microsoft.com/office/officeart/2005/8/layout/bProcess4"/>
    <dgm:cxn modelId="{83F6DD33-C2D5-4CF1-BD53-37A698F6CDB3}" type="presParOf" srcId="{32414B44-B1CC-4940-B386-97FDC464C0D1}" destId="{2719B4A9-912B-4517-A799-B088D94B10AD}" srcOrd="0" destOrd="0" presId="urn:microsoft.com/office/officeart/2005/8/layout/bProcess4"/>
    <dgm:cxn modelId="{58E28C56-81B9-4EFE-9865-1AFF981FF7F0}" type="presParOf" srcId="{32414B44-B1CC-4940-B386-97FDC464C0D1}" destId="{3851BB91-630D-4064-BFCE-BF1977DA24A2}" srcOrd="1" destOrd="0" presId="urn:microsoft.com/office/officeart/2005/8/layout/bProcess4"/>
    <dgm:cxn modelId="{025F2F02-6A4A-4389-9DE5-F9B3EC697490}" type="presParOf" srcId="{DA2964C3-8557-46EE-9D49-B15029884E32}" destId="{BF116D90-5489-499A-B267-32DEA69926AA}" srcOrd="7" destOrd="0" presId="urn:microsoft.com/office/officeart/2005/8/layout/bProcess4"/>
    <dgm:cxn modelId="{26975668-8358-4E56-BA9C-06310649E619}" type="presParOf" srcId="{DA2964C3-8557-46EE-9D49-B15029884E32}" destId="{6F13DB0D-35BE-46A4-A790-BC9B0574D238}" srcOrd="8" destOrd="0" presId="urn:microsoft.com/office/officeart/2005/8/layout/bProcess4"/>
    <dgm:cxn modelId="{6CB3FD05-21C1-48B6-8888-B9F8ECD84B96}" type="presParOf" srcId="{6F13DB0D-35BE-46A4-A790-BC9B0574D238}" destId="{CAD10FC3-075F-46AD-944A-2938A8406612}" srcOrd="0" destOrd="0" presId="urn:microsoft.com/office/officeart/2005/8/layout/bProcess4"/>
    <dgm:cxn modelId="{6C9E0F12-7D1A-4D3F-BB54-DD4C46BDEA99}" type="presParOf" srcId="{6F13DB0D-35BE-46A4-A790-BC9B0574D238}" destId="{FDE7B8E9-A129-4C56-B45A-6C348EDCBEE8}" srcOrd="1" destOrd="0" presId="urn:microsoft.com/office/officeart/2005/8/layout/bProcess4"/>
    <dgm:cxn modelId="{DD8EC2A1-274B-44BF-9D82-12DA58ACCD4F}" type="presParOf" srcId="{DA2964C3-8557-46EE-9D49-B15029884E32}" destId="{C9E2811A-641B-44BF-A9F7-27DA50542E9D}" srcOrd="9" destOrd="0" presId="urn:microsoft.com/office/officeart/2005/8/layout/bProcess4"/>
    <dgm:cxn modelId="{D64336AE-74CA-4B9F-9F61-15249050F444}" type="presParOf" srcId="{DA2964C3-8557-46EE-9D49-B15029884E32}" destId="{3B8973B9-2F6A-4632-879A-C63983C535D3}" srcOrd="10" destOrd="0" presId="urn:microsoft.com/office/officeart/2005/8/layout/bProcess4"/>
    <dgm:cxn modelId="{6AAB7787-6C8C-4B27-8CF2-D25CBA1A8495}" type="presParOf" srcId="{3B8973B9-2F6A-4632-879A-C63983C535D3}" destId="{8ED36140-568E-4977-AB08-C788551BD71B}" srcOrd="0" destOrd="0" presId="urn:microsoft.com/office/officeart/2005/8/layout/bProcess4"/>
    <dgm:cxn modelId="{B627B974-6F48-43B4-9173-626602E00DA9}" type="presParOf" srcId="{3B8973B9-2F6A-4632-879A-C63983C535D3}" destId="{DFA4BF48-1B82-4A79-9FFD-43AA30116D13}" srcOrd="1" destOrd="0" presId="urn:microsoft.com/office/officeart/2005/8/layout/bProcess4"/>
    <dgm:cxn modelId="{0566C3B5-F1BF-4BBA-82C0-1E7F15085FCC}" type="presParOf" srcId="{DA2964C3-8557-46EE-9D49-B15029884E32}" destId="{F008993D-64AA-4792-8EA7-A6E6CFD38AE6}" srcOrd="11" destOrd="0" presId="urn:microsoft.com/office/officeart/2005/8/layout/bProcess4"/>
    <dgm:cxn modelId="{48CB91FE-9C6F-4815-9265-A8EF17750C00}" type="presParOf" srcId="{DA2964C3-8557-46EE-9D49-B15029884E32}" destId="{F4F37650-5ADD-4666-9832-3352C5F97D42}" srcOrd="12" destOrd="0" presId="urn:microsoft.com/office/officeart/2005/8/layout/bProcess4"/>
    <dgm:cxn modelId="{6E4ECF93-7805-419E-866E-C191ED0813AE}" type="presParOf" srcId="{F4F37650-5ADD-4666-9832-3352C5F97D42}" destId="{21F70DCE-EE54-461D-92D1-CE6B4C189C79}" srcOrd="0" destOrd="0" presId="urn:microsoft.com/office/officeart/2005/8/layout/bProcess4"/>
    <dgm:cxn modelId="{10934BA7-E512-46B8-BAB6-DBC12811D653}" type="presParOf" srcId="{F4F37650-5ADD-4666-9832-3352C5F97D42}" destId="{E2EEA9E5-B166-48FF-B489-AEAA5EB6FC8E}" srcOrd="1" destOrd="0" presId="urn:microsoft.com/office/officeart/2005/8/layout/bProcess4"/>
    <dgm:cxn modelId="{E614A988-36A8-4BF2-92D1-128DE20D4991}" type="presParOf" srcId="{DA2964C3-8557-46EE-9D49-B15029884E32}" destId="{D5F600CB-402C-4FAB-ACC6-4BB5C7985358}" srcOrd="13" destOrd="0" presId="urn:microsoft.com/office/officeart/2005/8/layout/bProcess4"/>
    <dgm:cxn modelId="{C5A93DE2-664B-423B-A128-730226FED857}" type="presParOf" srcId="{DA2964C3-8557-46EE-9D49-B15029884E32}" destId="{6768DEA2-30CC-4C49-9C32-C78F1A024676}" srcOrd="14" destOrd="0" presId="urn:microsoft.com/office/officeart/2005/8/layout/bProcess4"/>
    <dgm:cxn modelId="{382DD574-99C9-49FE-B390-562E1C93DBC7}" type="presParOf" srcId="{6768DEA2-30CC-4C49-9C32-C78F1A024676}" destId="{73F77554-DA17-42B3-9AB4-0B539DA0629F}" srcOrd="0" destOrd="0" presId="urn:microsoft.com/office/officeart/2005/8/layout/bProcess4"/>
    <dgm:cxn modelId="{0363CB25-9AC8-43A5-8E1D-C6F4FF8EC2DE}" type="presParOf" srcId="{6768DEA2-30CC-4C49-9C32-C78F1A024676}" destId="{89C29F5C-CC25-494D-80F0-3EFC37288990}" srcOrd="1" destOrd="0" presId="urn:microsoft.com/office/officeart/2005/8/layout/bProcess4"/>
    <dgm:cxn modelId="{154A391B-023B-4A6B-8018-F3CDA0B84F3C}" type="presParOf" srcId="{DA2964C3-8557-46EE-9D49-B15029884E32}" destId="{A5B34FC4-63E9-443F-9C17-BDB330DF3368}" srcOrd="15" destOrd="0" presId="urn:microsoft.com/office/officeart/2005/8/layout/bProcess4"/>
    <dgm:cxn modelId="{8AA02744-EC94-4519-B43E-FC2576531F3F}" type="presParOf" srcId="{DA2964C3-8557-46EE-9D49-B15029884E32}" destId="{F78BC9B8-4A20-4BD0-987D-BE726E6E34D8}" srcOrd="16" destOrd="0" presId="urn:microsoft.com/office/officeart/2005/8/layout/bProcess4"/>
    <dgm:cxn modelId="{23C72F1E-4A8B-493C-8A75-9A0EA7038F5D}" type="presParOf" srcId="{F78BC9B8-4A20-4BD0-987D-BE726E6E34D8}" destId="{6CB2AB40-A4F9-4759-AA65-75E807F410AA}" srcOrd="0" destOrd="0" presId="urn:microsoft.com/office/officeart/2005/8/layout/bProcess4"/>
    <dgm:cxn modelId="{38841C23-418C-4D0E-A47D-B31A64E0AFEA}" type="presParOf" srcId="{F78BC9B8-4A20-4BD0-987D-BE726E6E34D8}" destId="{A8678320-18DF-41F8-A38F-932F23A84FE3}" srcOrd="1" destOrd="0" presId="urn:microsoft.com/office/officeart/2005/8/layout/bProcess4"/>
    <dgm:cxn modelId="{44A7A1B7-E028-4BDF-9ACA-13110BA8C988}" type="presParOf" srcId="{DA2964C3-8557-46EE-9D49-B15029884E32}" destId="{CF844059-9408-40EE-8F5B-2B233B90609E}" srcOrd="17" destOrd="0" presId="urn:microsoft.com/office/officeart/2005/8/layout/bProcess4"/>
    <dgm:cxn modelId="{070E6C7E-F41C-4DD8-9E07-CA4C9EB06950}" type="presParOf" srcId="{DA2964C3-8557-46EE-9D49-B15029884E32}" destId="{B62F87B6-3FB5-4405-BD86-F5AC17067BE9}" srcOrd="18" destOrd="0" presId="urn:microsoft.com/office/officeart/2005/8/layout/bProcess4"/>
    <dgm:cxn modelId="{76D76E3D-CAEB-42EA-BE62-E1E3983B4A40}" type="presParOf" srcId="{B62F87B6-3FB5-4405-BD86-F5AC17067BE9}" destId="{5CEEDE96-3BC4-4ED2-BA14-A4813888EC7E}" srcOrd="0" destOrd="0" presId="urn:microsoft.com/office/officeart/2005/8/layout/bProcess4"/>
    <dgm:cxn modelId="{5EFFC507-8276-4E66-8675-E46601121CED}" type="presParOf" srcId="{B62F87B6-3FB5-4405-BD86-F5AC17067BE9}" destId="{656997FD-4E98-4FE5-AD40-8D5F7AAFFF9C}" srcOrd="1" destOrd="0" presId="urn:microsoft.com/office/officeart/2005/8/layout/bProcess4"/>
    <dgm:cxn modelId="{59A07215-4CBE-4A67-88E8-D563F00191EC}" type="presParOf" srcId="{DA2964C3-8557-46EE-9D49-B15029884E32}" destId="{49117144-744E-4357-87D0-340B68AC2C28}" srcOrd="19" destOrd="0" presId="urn:microsoft.com/office/officeart/2005/8/layout/bProcess4"/>
    <dgm:cxn modelId="{144EEC86-F29D-4D2C-BC9B-F56887FD6ED7}" type="presParOf" srcId="{DA2964C3-8557-46EE-9D49-B15029884E32}" destId="{440FD055-57C2-4C8B-B903-306C97B974C2}" srcOrd="20" destOrd="0" presId="urn:microsoft.com/office/officeart/2005/8/layout/bProcess4"/>
    <dgm:cxn modelId="{AE4B0319-A787-4EF9-A076-958238B50089}" type="presParOf" srcId="{440FD055-57C2-4C8B-B903-306C97B974C2}" destId="{B637A5D3-D4BF-40D8-A454-7B6C7E05C27B}" srcOrd="0" destOrd="0" presId="urn:microsoft.com/office/officeart/2005/8/layout/bProcess4"/>
    <dgm:cxn modelId="{0F381106-5F30-43A7-A375-4B762DB755A7}" type="presParOf" srcId="{440FD055-57C2-4C8B-B903-306C97B974C2}" destId="{271689A3-739D-4063-8ECF-F7EB3F76B2A0}" srcOrd="1" destOrd="0" presId="urn:microsoft.com/office/officeart/2005/8/layout/bProcess4"/>
    <dgm:cxn modelId="{BD12C962-03BA-4B16-9F5C-C0F5B6E73F11}" type="presParOf" srcId="{DA2964C3-8557-46EE-9D49-B15029884E32}" destId="{4459E4AD-C65E-4940-9D3B-A81F5BBA7C80}" srcOrd="21" destOrd="0" presId="urn:microsoft.com/office/officeart/2005/8/layout/bProcess4"/>
    <dgm:cxn modelId="{2A15098E-20B3-479D-B287-834BA33926CA}" type="presParOf" srcId="{DA2964C3-8557-46EE-9D49-B15029884E32}" destId="{D4956830-3F66-418B-852A-2BB10D97106A}" srcOrd="22" destOrd="0" presId="urn:microsoft.com/office/officeart/2005/8/layout/bProcess4"/>
    <dgm:cxn modelId="{A1C6A93F-9A74-4A10-BDCD-760A55615BA6}" type="presParOf" srcId="{D4956830-3F66-418B-852A-2BB10D97106A}" destId="{538482EF-063B-4335-BD6B-77FD7102C222}" srcOrd="0" destOrd="0" presId="urn:microsoft.com/office/officeart/2005/8/layout/bProcess4"/>
    <dgm:cxn modelId="{7480B08F-11E2-4117-A4CA-031A9D097D4C}" type="presParOf" srcId="{D4956830-3F66-418B-852A-2BB10D97106A}" destId="{E0774325-CF38-42C3-A256-8261244BFDBF}" srcOrd="1" destOrd="0" presId="urn:microsoft.com/office/officeart/2005/8/layout/bProcess4"/>
    <dgm:cxn modelId="{C47A0840-B2B2-4A37-A217-92E8B2BBB3CD}" type="presParOf" srcId="{DA2964C3-8557-46EE-9D49-B15029884E32}" destId="{113D132B-DF25-442E-975D-29FE71002F9B}" srcOrd="23" destOrd="0" presId="urn:microsoft.com/office/officeart/2005/8/layout/bProcess4"/>
    <dgm:cxn modelId="{C3447302-9459-4370-A552-BCE869B9C28D}" type="presParOf" srcId="{DA2964C3-8557-46EE-9D49-B15029884E32}" destId="{5769AAB0-8EA9-4201-88A8-90031715C9FE}" srcOrd="24" destOrd="0" presId="urn:microsoft.com/office/officeart/2005/8/layout/bProcess4"/>
    <dgm:cxn modelId="{E2325641-911A-47DA-ABA1-EA0EE36953C0}" type="presParOf" srcId="{5769AAB0-8EA9-4201-88A8-90031715C9FE}" destId="{9188C01E-E3FD-4FAD-B5B4-1B82CA656CF9}" srcOrd="0" destOrd="0" presId="urn:microsoft.com/office/officeart/2005/8/layout/bProcess4"/>
    <dgm:cxn modelId="{FEF68C73-B47C-4F41-A374-AD4B028C7E46}" type="presParOf" srcId="{5769AAB0-8EA9-4201-88A8-90031715C9FE}" destId="{FE6C60D4-D515-460D-8A01-E879B11441C5}" srcOrd="1" destOrd="0" presId="urn:microsoft.com/office/officeart/2005/8/layout/bProcess4"/>
    <dgm:cxn modelId="{FE51DC25-247E-4A5C-868F-C5509AEE073F}" type="presParOf" srcId="{DA2964C3-8557-46EE-9D49-B15029884E32}" destId="{A2DF0EE7-8180-4455-9FED-E3FDF5129C7E}" srcOrd="25" destOrd="0" presId="urn:microsoft.com/office/officeart/2005/8/layout/bProcess4"/>
    <dgm:cxn modelId="{9AF980E0-9455-4F86-B79E-F49D5A7F90DB}" type="presParOf" srcId="{DA2964C3-8557-46EE-9D49-B15029884E32}" destId="{3B0ADD54-888C-4F53-BF8B-3784EAABF071}" srcOrd="26" destOrd="0" presId="urn:microsoft.com/office/officeart/2005/8/layout/bProcess4"/>
    <dgm:cxn modelId="{AD11C890-9089-4394-A7BC-9C535F1EDB80}" type="presParOf" srcId="{3B0ADD54-888C-4F53-BF8B-3784EAABF071}" destId="{4B2D9914-2679-4C03-AC5D-522C43D03693}" srcOrd="0" destOrd="0" presId="urn:microsoft.com/office/officeart/2005/8/layout/bProcess4"/>
    <dgm:cxn modelId="{BD963684-A754-43D7-B3E4-332FCE2FA890}" type="presParOf" srcId="{3B0ADD54-888C-4F53-BF8B-3784EAABF071}" destId="{A7B9631F-6268-45A1-A66A-0D4DD9EC76D5}" srcOrd="1" destOrd="0" presId="urn:microsoft.com/office/officeart/2005/8/layout/bProcess4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337CE96-FCFA-4089-8632-2EDE6367D218}" type="doc">
      <dgm:prSet loTypeId="urn:microsoft.com/office/officeart/2005/8/layout/cycle4" loCatId="cycle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40BA411-61B9-477F-8DAB-3CDCA8D2853F}">
      <dgm:prSet custT="1"/>
      <dgm:spPr/>
      <dgm:t>
        <a:bodyPr/>
        <a:lstStyle/>
        <a:p>
          <a:pPr rtl="0"/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1.  Turmeric Impact Grinder</a:t>
          </a:r>
          <a:r>
            <a:rPr lang="en-US" sz="1600" dirty="0" smtClean="0"/>
            <a:t/>
          </a:r>
          <a:br>
            <a:rPr lang="en-US" sz="1600" dirty="0" smtClean="0"/>
          </a:br>
          <a:endParaRPr lang="en-US" sz="1600" dirty="0"/>
        </a:p>
      </dgm:t>
    </dgm:pt>
    <dgm:pt modelId="{B3553E0C-B254-4D39-9511-8151DA6F5C82}" type="parTrans" cxnId="{EBA1480F-C234-40F6-AF9E-2E1747338328}">
      <dgm:prSet/>
      <dgm:spPr/>
      <dgm:t>
        <a:bodyPr/>
        <a:lstStyle/>
        <a:p>
          <a:endParaRPr lang="en-US"/>
        </a:p>
      </dgm:t>
    </dgm:pt>
    <dgm:pt modelId="{14A7741D-21A9-4228-B710-D81B2BFBEBE8}" type="sibTrans" cxnId="{EBA1480F-C234-40F6-AF9E-2E1747338328}">
      <dgm:prSet/>
      <dgm:spPr/>
      <dgm:t>
        <a:bodyPr/>
        <a:lstStyle/>
        <a:p>
          <a:endParaRPr lang="en-US"/>
        </a:p>
      </dgm:t>
    </dgm:pt>
    <dgm:pt modelId="{1FF4017D-0491-4ED1-A602-B614FA9C46D9}">
      <dgm:prSet/>
      <dgm:spPr/>
      <dgm:t>
        <a:bodyPr/>
        <a:lstStyle/>
        <a:p>
          <a:pPr rtl="0"/>
          <a:r>
            <a:rPr lang="en-US" dirty="0" smtClean="0">
              <a:latin typeface="Times New Roman" pitchFamily="18" charset="0"/>
              <a:cs typeface="Times New Roman" pitchFamily="18" charset="0"/>
            </a:rPr>
            <a:t>2. Whole Items Seed Grader (2)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ACC8B729-CAF6-41B6-AA0B-C005A23A50CF}" type="parTrans" cxnId="{9ECB3DB4-DD9D-464C-B01F-B84CAAB312A2}">
      <dgm:prSet/>
      <dgm:spPr/>
      <dgm:t>
        <a:bodyPr/>
        <a:lstStyle/>
        <a:p>
          <a:endParaRPr lang="en-US"/>
        </a:p>
      </dgm:t>
    </dgm:pt>
    <dgm:pt modelId="{BC12ACA8-53D3-417C-B191-02A2F9EB39F0}" type="sibTrans" cxnId="{9ECB3DB4-DD9D-464C-B01F-B84CAAB312A2}">
      <dgm:prSet/>
      <dgm:spPr/>
      <dgm:t>
        <a:bodyPr/>
        <a:lstStyle/>
        <a:p>
          <a:endParaRPr lang="en-US"/>
        </a:p>
      </dgm:t>
    </dgm:pt>
    <dgm:pt modelId="{5E32D7BC-9EC5-4EF8-8072-EEC433312CF0}">
      <dgm:prSet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4. Coriander &amp; Other Blend Item Grinder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F7C19391-9E6F-4E5F-991E-B06D50C17FCC}" type="parTrans" cxnId="{72F4FCD6-A985-4C7E-A784-D87DE240DF16}">
      <dgm:prSet/>
      <dgm:spPr/>
      <dgm:t>
        <a:bodyPr/>
        <a:lstStyle/>
        <a:p>
          <a:endParaRPr lang="en-US"/>
        </a:p>
      </dgm:t>
    </dgm:pt>
    <dgm:pt modelId="{2700E24C-8B92-437D-A7B8-17C5D8857ADA}" type="sibTrans" cxnId="{72F4FCD6-A985-4C7E-A784-D87DE240DF16}">
      <dgm:prSet/>
      <dgm:spPr/>
      <dgm:t>
        <a:bodyPr/>
        <a:lstStyle/>
        <a:p>
          <a:endParaRPr lang="en-US"/>
        </a:p>
      </dgm:t>
    </dgm:pt>
    <dgm:pt modelId="{15697AA3-50F7-4BB3-9774-B9FD6146E4E5}">
      <dgm:prSet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3.  Chilly Impact Grinder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59612F59-54EF-4088-AB33-819F9EDDD166}" type="sibTrans" cxnId="{F202576C-657D-469F-BC2A-CE6F978BE4DC}">
      <dgm:prSet/>
      <dgm:spPr/>
      <dgm:t>
        <a:bodyPr/>
        <a:lstStyle/>
        <a:p>
          <a:endParaRPr lang="en-US"/>
        </a:p>
      </dgm:t>
    </dgm:pt>
    <dgm:pt modelId="{48309D0B-3DA7-443D-9AF0-104D3AB76E90}" type="parTrans" cxnId="{F202576C-657D-469F-BC2A-CE6F978BE4DC}">
      <dgm:prSet/>
      <dgm:spPr/>
      <dgm:t>
        <a:bodyPr/>
        <a:lstStyle/>
        <a:p>
          <a:endParaRPr lang="en-US"/>
        </a:p>
      </dgm:t>
    </dgm:pt>
    <dgm:pt modelId="{4698AED1-0080-4676-9303-8E631517DBBF}" type="pres">
      <dgm:prSet presAssocID="{9337CE96-FCFA-4089-8632-2EDE6367D218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7C2F2A-535D-4475-B25F-2D183E95412F}" type="pres">
      <dgm:prSet presAssocID="{9337CE96-FCFA-4089-8632-2EDE6367D218}" presName="children" presStyleCnt="0"/>
      <dgm:spPr/>
      <dgm:t>
        <a:bodyPr/>
        <a:lstStyle/>
        <a:p>
          <a:endParaRPr lang="en-US"/>
        </a:p>
      </dgm:t>
    </dgm:pt>
    <dgm:pt modelId="{D3242E95-5551-4633-8A61-E7E02118A410}" type="pres">
      <dgm:prSet presAssocID="{9337CE96-FCFA-4089-8632-2EDE6367D218}" presName="childPlaceholder" presStyleCnt="0"/>
      <dgm:spPr/>
      <dgm:t>
        <a:bodyPr/>
        <a:lstStyle/>
        <a:p>
          <a:endParaRPr lang="en-US"/>
        </a:p>
      </dgm:t>
    </dgm:pt>
    <dgm:pt modelId="{B82C9B55-8A17-470F-8412-F32DE3631F2B}" type="pres">
      <dgm:prSet presAssocID="{9337CE96-FCFA-4089-8632-2EDE6367D218}" presName="circle" presStyleCnt="0"/>
      <dgm:spPr/>
      <dgm:t>
        <a:bodyPr/>
        <a:lstStyle/>
        <a:p>
          <a:endParaRPr lang="en-US"/>
        </a:p>
      </dgm:t>
    </dgm:pt>
    <dgm:pt modelId="{D85C2CC6-1D6B-4A19-97CE-2B4344DE0C52}" type="pres">
      <dgm:prSet presAssocID="{9337CE96-FCFA-4089-8632-2EDE6367D218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5F53DC-D20A-4252-AD8F-FC8CFFA28821}" type="pres">
      <dgm:prSet presAssocID="{9337CE96-FCFA-4089-8632-2EDE6367D218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C403B6-E6F9-4D34-88F8-338C7C8F1C84}" type="pres">
      <dgm:prSet presAssocID="{9337CE96-FCFA-4089-8632-2EDE6367D218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E042FC-D566-417E-8083-A2BB20D5F15D}" type="pres">
      <dgm:prSet presAssocID="{9337CE96-FCFA-4089-8632-2EDE6367D218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CB76E6-FD75-4076-AEC4-83FF64079621}" type="pres">
      <dgm:prSet presAssocID="{9337CE96-FCFA-4089-8632-2EDE6367D218}" presName="quadrantPlaceholder" presStyleCnt="0"/>
      <dgm:spPr/>
      <dgm:t>
        <a:bodyPr/>
        <a:lstStyle/>
        <a:p>
          <a:endParaRPr lang="en-US"/>
        </a:p>
      </dgm:t>
    </dgm:pt>
    <dgm:pt modelId="{55A0A761-47AD-4C97-B8EA-21C36E5D49DC}" type="pres">
      <dgm:prSet presAssocID="{9337CE96-FCFA-4089-8632-2EDE6367D218}" presName="center1" presStyleLbl="fgShp" presStyleIdx="0" presStyleCnt="2"/>
      <dgm:spPr/>
      <dgm:t>
        <a:bodyPr/>
        <a:lstStyle/>
        <a:p>
          <a:endParaRPr lang="en-US"/>
        </a:p>
      </dgm:t>
    </dgm:pt>
    <dgm:pt modelId="{4CAD52D1-50D5-426A-9554-2F3506C396BF}" type="pres">
      <dgm:prSet presAssocID="{9337CE96-FCFA-4089-8632-2EDE6367D218}" presName="center2" presStyleLbl="fgShp" presStyleIdx="1" presStyleCnt="2"/>
      <dgm:spPr/>
      <dgm:t>
        <a:bodyPr/>
        <a:lstStyle/>
        <a:p>
          <a:endParaRPr lang="en-US"/>
        </a:p>
      </dgm:t>
    </dgm:pt>
  </dgm:ptLst>
  <dgm:cxnLst>
    <dgm:cxn modelId="{C64DA48C-15E3-470B-A95F-CCA52ADFE8F3}" type="presOf" srcId="{840BA411-61B9-477F-8DAB-3CDCA8D2853F}" destId="{D85C2CC6-1D6B-4A19-97CE-2B4344DE0C52}" srcOrd="0" destOrd="0" presId="urn:microsoft.com/office/officeart/2005/8/layout/cycle4"/>
    <dgm:cxn modelId="{8FF2F63D-7122-4707-8597-60112AF3CC2E}" type="presOf" srcId="{1FF4017D-0491-4ED1-A602-B614FA9C46D9}" destId="{045F53DC-D20A-4252-AD8F-FC8CFFA28821}" srcOrd="0" destOrd="0" presId="urn:microsoft.com/office/officeart/2005/8/layout/cycle4"/>
    <dgm:cxn modelId="{76366454-AD4C-4B1F-B1AE-9BDE92F37DE9}" type="presOf" srcId="{15697AA3-50F7-4BB3-9774-B9FD6146E4E5}" destId="{A9E042FC-D566-417E-8083-A2BB20D5F15D}" srcOrd="0" destOrd="0" presId="urn:microsoft.com/office/officeart/2005/8/layout/cycle4"/>
    <dgm:cxn modelId="{72F4FCD6-A985-4C7E-A784-D87DE240DF16}" srcId="{9337CE96-FCFA-4089-8632-2EDE6367D218}" destId="{5E32D7BC-9EC5-4EF8-8072-EEC433312CF0}" srcOrd="2" destOrd="0" parTransId="{F7C19391-9E6F-4E5F-991E-B06D50C17FCC}" sibTransId="{2700E24C-8B92-437D-A7B8-17C5D8857ADA}"/>
    <dgm:cxn modelId="{5F9F4318-B0E3-4808-806F-B2844C041700}" type="presOf" srcId="{5E32D7BC-9EC5-4EF8-8072-EEC433312CF0}" destId="{9DC403B6-E6F9-4D34-88F8-338C7C8F1C84}" srcOrd="0" destOrd="0" presId="urn:microsoft.com/office/officeart/2005/8/layout/cycle4"/>
    <dgm:cxn modelId="{9ECB3DB4-DD9D-464C-B01F-B84CAAB312A2}" srcId="{9337CE96-FCFA-4089-8632-2EDE6367D218}" destId="{1FF4017D-0491-4ED1-A602-B614FA9C46D9}" srcOrd="1" destOrd="0" parTransId="{ACC8B729-CAF6-41B6-AA0B-C005A23A50CF}" sibTransId="{BC12ACA8-53D3-417C-B191-02A2F9EB39F0}"/>
    <dgm:cxn modelId="{D1915358-8601-43F2-B1AD-5F45380CADED}" type="presOf" srcId="{9337CE96-FCFA-4089-8632-2EDE6367D218}" destId="{4698AED1-0080-4676-9303-8E631517DBBF}" srcOrd="0" destOrd="0" presId="urn:microsoft.com/office/officeart/2005/8/layout/cycle4"/>
    <dgm:cxn modelId="{F202576C-657D-469F-BC2A-CE6F978BE4DC}" srcId="{9337CE96-FCFA-4089-8632-2EDE6367D218}" destId="{15697AA3-50F7-4BB3-9774-B9FD6146E4E5}" srcOrd="3" destOrd="0" parTransId="{48309D0B-3DA7-443D-9AF0-104D3AB76E90}" sibTransId="{59612F59-54EF-4088-AB33-819F9EDDD166}"/>
    <dgm:cxn modelId="{EBA1480F-C234-40F6-AF9E-2E1747338328}" srcId="{9337CE96-FCFA-4089-8632-2EDE6367D218}" destId="{840BA411-61B9-477F-8DAB-3CDCA8D2853F}" srcOrd="0" destOrd="0" parTransId="{B3553E0C-B254-4D39-9511-8151DA6F5C82}" sibTransId="{14A7741D-21A9-4228-B710-D81B2BFBEBE8}"/>
    <dgm:cxn modelId="{3D97CD17-3687-40E7-8DEB-622751E5A305}" type="presParOf" srcId="{4698AED1-0080-4676-9303-8E631517DBBF}" destId="{D67C2F2A-535D-4475-B25F-2D183E95412F}" srcOrd="0" destOrd="0" presId="urn:microsoft.com/office/officeart/2005/8/layout/cycle4"/>
    <dgm:cxn modelId="{36BB226C-415F-4B11-BBBB-33986827239D}" type="presParOf" srcId="{D67C2F2A-535D-4475-B25F-2D183E95412F}" destId="{D3242E95-5551-4633-8A61-E7E02118A410}" srcOrd="0" destOrd="0" presId="urn:microsoft.com/office/officeart/2005/8/layout/cycle4"/>
    <dgm:cxn modelId="{18FB20BA-B4D2-4103-BF91-9DD66D087E3D}" type="presParOf" srcId="{4698AED1-0080-4676-9303-8E631517DBBF}" destId="{B82C9B55-8A17-470F-8412-F32DE3631F2B}" srcOrd="1" destOrd="0" presId="urn:microsoft.com/office/officeart/2005/8/layout/cycle4"/>
    <dgm:cxn modelId="{993111A4-52ED-4EE0-9FF2-AB9B008C9B41}" type="presParOf" srcId="{B82C9B55-8A17-470F-8412-F32DE3631F2B}" destId="{D85C2CC6-1D6B-4A19-97CE-2B4344DE0C52}" srcOrd="0" destOrd="0" presId="urn:microsoft.com/office/officeart/2005/8/layout/cycle4"/>
    <dgm:cxn modelId="{718BD3D4-5F01-49AA-920A-4117C3345FF6}" type="presParOf" srcId="{B82C9B55-8A17-470F-8412-F32DE3631F2B}" destId="{045F53DC-D20A-4252-AD8F-FC8CFFA28821}" srcOrd="1" destOrd="0" presId="urn:microsoft.com/office/officeart/2005/8/layout/cycle4"/>
    <dgm:cxn modelId="{F8938714-69B7-4119-AF95-897CC1406E60}" type="presParOf" srcId="{B82C9B55-8A17-470F-8412-F32DE3631F2B}" destId="{9DC403B6-E6F9-4D34-88F8-338C7C8F1C84}" srcOrd="2" destOrd="0" presId="urn:microsoft.com/office/officeart/2005/8/layout/cycle4"/>
    <dgm:cxn modelId="{DDB3D86C-765E-4821-BEC0-F2708CA6D5FA}" type="presParOf" srcId="{B82C9B55-8A17-470F-8412-F32DE3631F2B}" destId="{A9E042FC-D566-417E-8083-A2BB20D5F15D}" srcOrd="3" destOrd="0" presId="urn:microsoft.com/office/officeart/2005/8/layout/cycle4"/>
    <dgm:cxn modelId="{5DAF7E32-6EB2-45F1-9D50-73D7FA81EAC2}" type="presParOf" srcId="{B82C9B55-8A17-470F-8412-F32DE3631F2B}" destId="{BBCB76E6-FD75-4076-AEC4-83FF64079621}" srcOrd="4" destOrd="0" presId="urn:microsoft.com/office/officeart/2005/8/layout/cycle4"/>
    <dgm:cxn modelId="{E0440493-A7DE-4E0A-A3C3-4427DA4880D8}" type="presParOf" srcId="{4698AED1-0080-4676-9303-8E631517DBBF}" destId="{55A0A761-47AD-4C97-B8EA-21C36E5D49DC}" srcOrd="2" destOrd="0" presId="urn:microsoft.com/office/officeart/2005/8/layout/cycle4"/>
    <dgm:cxn modelId="{CCAF7B05-629F-46A5-890E-1E26F3FF52A5}" type="presParOf" srcId="{4698AED1-0080-4676-9303-8E631517DBBF}" destId="{4CAD52D1-50D5-426A-9554-2F3506C396BF}" srcOrd="3" destOrd="0" presId="urn:microsoft.com/office/officeart/2005/8/layout/cycle4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50F2BCA-DF68-4281-9D3C-12681426C566}" type="doc">
      <dgm:prSet loTypeId="urn:microsoft.com/office/officeart/2005/8/layout/default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50F0F6E-FBB4-4E9F-8982-2BF108E7918B}">
      <dgm:prSet/>
      <dgm:spPr/>
      <dgm:t>
        <a:bodyPr/>
        <a:lstStyle/>
        <a:p>
          <a:pPr rtl="0"/>
          <a:r>
            <a:rPr lang="en-US" dirty="0" smtClean="0"/>
            <a:t>1.  Packing Machine of 50&amp;100gm Pouch(5)</a:t>
          </a:r>
          <a:br>
            <a:rPr lang="en-US" dirty="0" smtClean="0"/>
          </a:br>
          <a:endParaRPr lang="en-US" dirty="0"/>
        </a:p>
      </dgm:t>
    </dgm:pt>
    <dgm:pt modelId="{20548713-C6BD-4BD7-BEEF-A1E68EA08315}" type="parTrans" cxnId="{4D2D4721-306B-4DD5-8453-75D21ADD97D3}">
      <dgm:prSet/>
      <dgm:spPr/>
      <dgm:t>
        <a:bodyPr/>
        <a:lstStyle/>
        <a:p>
          <a:endParaRPr lang="en-US"/>
        </a:p>
      </dgm:t>
    </dgm:pt>
    <dgm:pt modelId="{6B5F9016-0094-4B63-B50A-E9591F33F2C3}" type="sibTrans" cxnId="{4D2D4721-306B-4DD5-8453-75D21ADD97D3}">
      <dgm:prSet/>
      <dgm:spPr/>
      <dgm:t>
        <a:bodyPr/>
        <a:lstStyle/>
        <a:p>
          <a:endParaRPr lang="en-US"/>
        </a:p>
      </dgm:t>
    </dgm:pt>
    <dgm:pt modelId="{C9EA60B9-B5D2-47C0-B638-2965F303DEBE}">
      <dgm:prSet/>
      <dgm:spPr/>
      <dgm:t>
        <a:bodyPr/>
        <a:lstStyle/>
        <a:p>
          <a:pPr rtl="0"/>
          <a:r>
            <a:rPr lang="en-US" dirty="0" smtClean="0"/>
            <a:t>2.  Packing Machine of 200gm(2)</a:t>
          </a:r>
          <a:br>
            <a:rPr lang="en-US" dirty="0" smtClean="0"/>
          </a:br>
          <a:endParaRPr lang="en-US" dirty="0"/>
        </a:p>
      </dgm:t>
    </dgm:pt>
    <dgm:pt modelId="{5FB2C0C7-E6E9-4AC7-ACCB-19EBE36FDF40}" type="parTrans" cxnId="{02D38354-A353-4B9A-8FEB-2EDE92E1F4F4}">
      <dgm:prSet/>
      <dgm:spPr/>
      <dgm:t>
        <a:bodyPr/>
        <a:lstStyle/>
        <a:p>
          <a:endParaRPr lang="en-US"/>
        </a:p>
      </dgm:t>
    </dgm:pt>
    <dgm:pt modelId="{EC91B360-58C1-478E-AFC2-65E55631FB08}" type="sibTrans" cxnId="{02D38354-A353-4B9A-8FEB-2EDE92E1F4F4}">
      <dgm:prSet/>
      <dgm:spPr/>
      <dgm:t>
        <a:bodyPr/>
        <a:lstStyle/>
        <a:p>
          <a:endParaRPr lang="en-US"/>
        </a:p>
      </dgm:t>
    </dgm:pt>
    <dgm:pt modelId="{D6416B39-8904-4FDE-BC6A-02E13DE6DEC7}">
      <dgm:prSet/>
      <dgm:spPr/>
      <dgm:t>
        <a:bodyPr/>
        <a:lstStyle/>
        <a:p>
          <a:pPr rtl="0"/>
          <a:r>
            <a:rPr lang="en-US" dirty="0" smtClean="0"/>
            <a:t>3.  Packing Machine of 500gm(2)</a:t>
          </a:r>
          <a:br>
            <a:rPr lang="en-US" dirty="0" smtClean="0"/>
          </a:br>
          <a:endParaRPr lang="en-US" dirty="0"/>
        </a:p>
      </dgm:t>
    </dgm:pt>
    <dgm:pt modelId="{C5E0A171-BF15-4838-973E-618135A06966}" type="parTrans" cxnId="{F9FAF11F-2201-454A-9FC6-AE8F2EA42DA4}">
      <dgm:prSet/>
      <dgm:spPr/>
      <dgm:t>
        <a:bodyPr/>
        <a:lstStyle/>
        <a:p>
          <a:endParaRPr lang="en-US"/>
        </a:p>
      </dgm:t>
    </dgm:pt>
    <dgm:pt modelId="{8AAFDA7C-484E-4248-8AFA-152A4AAB2422}" type="sibTrans" cxnId="{F9FAF11F-2201-454A-9FC6-AE8F2EA42DA4}">
      <dgm:prSet/>
      <dgm:spPr/>
      <dgm:t>
        <a:bodyPr/>
        <a:lstStyle/>
        <a:p>
          <a:endParaRPr lang="en-US"/>
        </a:p>
      </dgm:t>
    </dgm:pt>
    <dgm:pt modelId="{EC314EEE-56F9-4B49-8183-54926684617E}">
      <dgm:prSet/>
      <dgm:spPr/>
      <dgm:t>
        <a:bodyPr/>
        <a:lstStyle/>
        <a:p>
          <a:pPr rtl="0"/>
          <a:r>
            <a:rPr lang="en-US" dirty="0" smtClean="0"/>
            <a:t>4.  Specialization in Machinery Equipped of 50&amp;100gm Blend items (Liner Cartoon Machine)</a:t>
          </a:r>
          <a:br>
            <a:rPr lang="en-US" dirty="0" smtClean="0"/>
          </a:br>
          <a:endParaRPr lang="en-US" dirty="0"/>
        </a:p>
      </dgm:t>
    </dgm:pt>
    <dgm:pt modelId="{17D1CFDE-0DA5-4169-B16B-5DF54B560A59}" type="parTrans" cxnId="{FAE172D2-5298-44A9-8F93-A78798EDA745}">
      <dgm:prSet/>
      <dgm:spPr/>
      <dgm:t>
        <a:bodyPr/>
        <a:lstStyle/>
        <a:p>
          <a:endParaRPr lang="en-US"/>
        </a:p>
      </dgm:t>
    </dgm:pt>
    <dgm:pt modelId="{63A6C748-23B6-4799-963A-00FDEA254E58}" type="sibTrans" cxnId="{FAE172D2-5298-44A9-8F93-A78798EDA745}">
      <dgm:prSet/>
      <dgm:spPr/>
      <dgm:t>
        <a:bodyPr/>
        <a:lstStyle/>
        <a:p>
          <a:endParaRPr lang="en-US"/>
        </a:p>
      </dgm:t>
    </dgm:pt>
    <dgm:pt modelId="{FAAB2AFA-0F71-4C56-A97B-4AB2E2961BFE}">
      <dgm:prSet/>
      <dgm:spPr/>
      <dgm:t>
        <a:bodyPr/>
        <a:lstStyle/>
        <a:p>
          <a:pPr rtl="0"/>
          <a:r>
            <a:rPr lang="en-US" dirty="0" smtClean="0"/>
            <a:t>5.  Packing Machine of 8gm pouch(3)</a:t>
          </a:r>
          <a:endParaRPr lang="en-US" dirty="0"/>
        </a:p>
      </dgm:t>
    </dgm:pt>
    <dgm:pt modelId="{71333E61-6BD8-4937-A761-0BE3782E32B8}" type="parTrans" cxnId="{B3D39899-224A-4D12-8035-C6B830696A0E}">
      <dgm:prSet/>
      <dgm:spPr/>
      <dgm:t>
        <a:bodyPr/>
        <a:lstStyle/>
        <a:p>
          <a:endParaRPr lang="en-US"/>
        </a:p>
      </dgm:t>
    </dgm:pt>
    <dgm:pt modelId="{E8A0A871-5366-435F-95FD-3B726035C569}" type="sibTrans" cxnId="{B3D39899-224A-4D12-8035-C6B830696A0E}">
      <dgm:prSet/>
      <dgm:spPr/>
      <dgm:t>
        <a:bodyPr/>
        <a:lstStyle/>
        <a:p>
          <a:endParaRPr lang="en-US"/>
        </a:p>
      </dgm:t>
    </dgm:pt>
    <dgm:pt modelId="{222EA2EC-2331-4F2C-B8E4-5BB9CDDB7581}" type="pres">
      <dgm:prSet presAssocID="{F50F2BCA-DF68-4281-9D3C-12681426C56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C617A3-5D9C-4137-A233-DA20EEC639E6}" type="pres">
      <dgm:prSet presAssocID="{650F0F6E-FBB4-4E9F-8982-2BF108E7918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9CAA14-EBAE-48EC-AC33-95526BD08BD8}" type="pres">
      <dgm:prSet presAssocID="{6B5F9016-0094-4B63-B50A-E9591F33F2C3}" presName="sibTrans" presStyleCnt="0"/>
      <dgm:spPr/>
      <dgm:t>
        <a:bodyPr/>
        <a:lstStyle/>
        <a:p>
          <a:endParaRPr lang="en-US"/>
        </a:p>
      </dgm:t>
    </dgm:pt>
    <dgm:pt modelId="{6A8790CA-5511-4363-A245-0F9C6AC8291D}" type="pres">
      <dgm:prSet presAssocID="{C9EA60B9-B5D2-47C0-B638-2965F303DEB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472F24-563A-417C-97A5-7E0031DF68F2}" type="pres">
      <dgm:prSet presAssocID="{EC91B360-58C1-478E-AFC2-65E55631FB08}" presName="sibTrans" presStyleCnt="0"/>
      <dgm:spPr/>
      <dgm:t>
        <a:bodyPr/>
        <a:lstStyle/>
        <a:p>
          <a:endParaRPr lang="en-US"/>
        </a:p>
      </dgm:t>
    </dgm:pt>
    <dgm:pt modelId="{AF30F2E6-CDF7-4779-9426-BDDBCADA8875}" type="pres">
      <dgm:prSet presAssocID="{D6416B39-8904-4FDE-BC6A-02E13DE6DEC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7CD6AB-190C-4CAD-A929-107E9F093370}" type="pres">
      <dgm:prSet presAssocID="{8AAFDA7C-484E-4248-8AFA-152A4AAB2422}" presName="sibTrans" presStyleCnt="0"/>
      <dgm:spPr/>
      <dgm:t>
        <a:bodyPr/>
        <a:lstStyle/>
        <a:p>
          <a:endParaRPr lang="en-US"/>
        </a:p>
      </dgm:t>
    </dgm:pt>
    <dgm:pt modelId="{0880D0A7-2381-4368-A089-0975DF3E24F4}" type="pres">
      <dgm:prSet presAssocID="{EC314EEE-56F9-4B49-8183-54926684617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EE0B7D-1FD9-4506-BB59-CF34CC03384D}" type="pres">
      <dgm:prSet presAssocID="{63A6C748-23B6-4799-963A-00FDEA254E58}" presName="sibTrans" presStyleCnt="0"/>
      <dgm:spPr/>
      <dgm:t>
        <a:bodyPr/>
        <a:lstStyle/>
        <a:p>
          <a:endParaRPr lang="en-US"/>
        </a:p>
      </dgm:t>
    </dgm:pt>
    <dgm:pt modelId="{32FFD6F8-0041-4BBF-A015-79B7C97D2F85}" type="pres">
      <dgm:prSet presAssocID="{FAAB2AFA-0F71-4C56-A97B-4AB2E2961BF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CC8C53-2741-4FDB-8F2A-CD1753CA43FD}" type="presOf" srcId="{F50F2BCA-DF68-4281-9D3C-12681426C566}" destId="{222EA2EC-2331-4F2C-B8E4-5BB9CDDB7581}" srcOrd="0" destOrd="0" presId="urn:microsoft.com/office/officeart/2005/8/layout/default"/>
    <dgm:cxn modelId="{32D543BE-AB96-4051-9632-917277C75C70}" type="presOf" srcId="{EC314EEE-56F9-4B49-8183-54926684617E}" destId="{0880D0A7-2381-4368-A089-0975DF3E24F4}" srcOrd="0" destOrd="0" presId="urn:microsoft.com/office/officeart/2005/8/layout/default"/>
    <dgm:cxn modelId="{B3D39899-224A-4D12-8035-C6B830696A0E}" srcId="{F50F2BCA-DF68-4281-9D3C-12681426C566}" destId="{FAAB2AFA-0F71-4C56-A97B-4AB2E2961BFE}" srcOrd="4" destOrd="0" parTransId="{71333E61-6BD8-4937-A761-0BE3782E32B8}" sibTransId="{E8A0A871-5366-435F-95FD-3B726035C569}"/>
    <dgm:cxn modelId="{47ED6A20-7DE3-43DB-B347-7B3FFF2F5484}" type="presOf" srcId="{FAAB2AFA-0F71-4C56-A97B-4AB2E2961BFE}" destId="{32FFD6F8-0041-4BBF-A015-79B7C97D2F85}" srcOrd="0" destOrd="0" presId="urn:microsoft.com/office/officeart/2005/8/layout/default"/>
    <dgm:cxn modelId="{B95E6FCD-9BB3-4C0C-821B-A66958534500}" type="presOf" srcId="{C9EA60B9-B5D2-47C0-B638-2965F303DEBE}" destId="{6A8790CA-5511-4363-A245-0F9C6AC8291D}" srcOrd="0" destOrd="0" presId="urn:microsoft.com/office/officeart/2005/8/layout/default"/>
    <dgm:cxn modelId="{FAE172D2-5298-44A9-8F93-A78798EDA745}" srcId="{F50F2BCA-DF68-4281-9D3C-12681426C566}" destId="{EC314EEE-56F9-4B49-8183-54926684617E}" srcOrd="3" destOrd="0" parTransId="{17D1CFDE-0DA5-4169-B16B-5DF54B560A59}" sibTransId="{63A6C748-23B6-4799-963A-00FDEA254E58}"/>
    <dgm:cxn modelId="{02D38354-A353-4B9A-8FEB-2EDE92E1F4F4}" srcId="{F50F2BCA-DF68-4281-9D3C-12681426C566}" destId="{C9EA60B9-B5D2-47C0-B638-2965F303DEBE}" srcOrd="1" destOrd="0" parTransId="{5FB2C0C7-E6E9-4AC7-ACCB-19EBE36FDF40}" sibTransId="{EC91B360-58C1-478E-AFC2-65E55631FB08}"/>
    <dgm:cxn modelId="{4D2D4721-306B-4DD5-8453-75D21ADD97D3}" srcId="{F50F2BCA-DF68-4281-9D3C-12681426C566}" destId="{650F0F6E-FBB4-4E9F-8982-2BF108E7918B}" srcOrd="0" destOrd="0" parTransId="{20548713-C6BD-4BD7-BEEF-A1E68EA08315}" sibTransId="{6B5F9016-0094-4B63-B50A-E9591F33F2C3}"/>
    <dgm:cxn modelId="{B7C931FB-C4EE-4529-ACE9-187156EE759A}" type="presOf" srcId="{650F0F6E-FBB4-4E9F-8982-2BF108E7918B}" destId="{ACC617A3-5D9C-4137-A233-DA20EEC639E6}" srcOrd="0" destOrd="0" presId="urn:microsoft.com/office/officeart/2005/8/layout/default"/>
    <dgm:cxn modelId="{F9FAF11F-2201-454A-9FC6-AE8F2EA42DA4}" srcId="{F50F2BCA-DF68-4281-9D3C-12681426C566}" destId="{D6416B39-8904-4FDE-BC6A-02E13DE6DEC7}" srcOrd="2" destOrd="0" parTransId="{C5E0A171-BF15-4838-973E-618135A06966}" sibTransId="{8AAFDA7C-484E-4248-8AFA-152A4AAB2422}"/>
    <dgm:cxn modelId="{2B71D819-F522-4777-A408-2A66C03FB8FD}" type="presOf" srcId="{D6416B39-8904-4FDE-BC6A-02E13DE6DEC7}" destId="{AF30F2E6-CDF7-4779-9426-BDDBCADA8875}" srcOrd="0" destOrd="0" presId="urn:microsoft.com/office/officeart/2005/8/layout/default"/>
    <dgm:cxn modelId="{880F9ADA-940E-48B2-9385-E3D842DEE4B7}" type="presParOf" srcId="{222EA2EC-2331-4F2C-B8E4-5BB9CDDB7581}" destId="{ACC617A3-5D9C-4137-A233-DA20EEC639E6}" srcOrd="0" destOrd="0" presId="urn:microsoft.com/office/officeart/2005/8/layout/default"/>
    <dgm:cxn modelId="{E48AA081-33A3-4E8D-ABD1-E705A88C137F}" type="presParOf" srcId="{222EA2EC-2331-4F2C-B8E4-5BB9CDDB7581}" destId="{829CAA14-EBAE-48EC-AC33-95526BD08BD8}" srcOrd="1" destOrd="0" presId="urn:microsoft.com/office/officeart/2005/8/layout/default"/>
    <dgm:cxn modelId="{1A84C431-6219-4D8D-BC51-4ACED562D102}" type="presParOf" srcId="{222EA2EC-2331-4F2C-B8E4-5BB9CDDB7581}" destId="{6A8790CA-5511-4363-A245-0F9C6AC8291D}" srcOrd="2" destOrd="0" presId="urn:microsoft.com/office/officeart/2005/8/layout/default"/>
    <dgm:cxn modelId="{EF24743F-F712-445A-B5E5-FC3A1A299FC8}" type="presParOf" srcId="{222EA2EC-2331-4F2C-B8E4-5BB9CDDB7581}" destId="{10472F24-563A-417C-97A5-7E0031DF68F2}" srcOrd="3" destOrd="0" presId="urn:microsoft.com/office/officeart/2005/8/layout/default"/>
    <dgm:cxn modelId="{7FE0D9BB-398C-453F-AEDA-2861ADD9713C}" type="presParOf" srcId="{222EA2EC-2331-4F2C-B8E4-5BB9CDDB7581}" destId="{AF30F2E6-CDF7-4779-9426-BDDBCADA8875}" srcOrd="4" destOrd="0" presId="urn:microsoft.com/office/officeart/2005/8/layout/default"/>
    <dgm:cxn modelId="{8BCD650C-7FED-49F1-9FF8-6F1BE883347E}" type="presParOf" srcId="{222EA2EC-2331-4F2C-B8E4-5BB9CDDB7581}" destId="{C47CD6AB-190C-4CAD-A929-107E9F093370}" srcOrd="5" destOrd="0" presId="urn:microsoft.com/office/officeart/2005/8/layout/default"/>
    <dgm:cxn modelId="{8192549E-94FC-4B13-A3CF-639CA05BC6CF}" type="presParOf" srcId="{222EA2EC-2331-4F2C-B8E4-5BB9CDDB7581}" destId="{0880D0A7-2381-4368-A089-0975DF3E24F4}" srcOrd="6" destOrd="0" presId="urn:microsoft.com/office/officeart/2005/8/layout/default"/>
    <dgm:cxn modelId="{52BA33C4-A105-428C-BC8A-714AD7471953}" type="presParOf" srcId="{222EA2EC-2331-4F2C-B8E4-5BB9CDDB7581}" destId="{28EE0B7D-1FD9-4506-BB59-CF34CC03384D}" srcOrd="7" destOrd="0" presId="urn:microsoft.com/office/officeart/2005/8/layout/default"/>
    <dgm:cxn modelId="{A818D3C2-259C-4D56-94EE-EAB170712AF4}" type="presParOf" srcId="{222EA2EC-2331-4F2C-B8E4-5BB9CDDB7581}" destId="{32FFD6F8-0041-4BBF-A015-79B7C97D2F85}" srcOrd="8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N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82CB8-F6FB-473A-9FEF-1066599D17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B8534-D0E1-4DDB-9B5C-CEB8EFE84D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52DF4-AA93-4FCB-97FF-0DB94E186B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7E393-55B4-4E54-A2AE-7454182C07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5E459-2AC4-4579-85F5-B742F570E5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18A3B-731F-42C1-9439-2F224847CC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9AD5B-5ADB-44F5-8197-9682E143C9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6ED9D-7905-4AEB-9D8D-522025ADC8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7DECC-7302-4F58-921E-20D6153C84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6ED74-AA39-4D02-B5E4-12FC089DB7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6581A-BCED-4E6A-BC85-F19CE41243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640E3590-6BBD-4523-BFE9-6AB840F8E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253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3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3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4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4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4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4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4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4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4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4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4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4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5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5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5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5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5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5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5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5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5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5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6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6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6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 S Food Pvt Ltd.</a:t>
            </a:r>
          </a:p>
        </p:txBody>
      </p:sp>
      <p:pic>
        <p:nvPicPr>
          <p:cNvPr id="3075" name="Picture 4" descr="3-250x2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971800"/>
            <a:ext cx="2514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5" descr="garam%20masala%20pho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4300" y="2998788"/>
            <a:ext cx="2705100" cy="225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garam%20masala%20phot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71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Diagram 6"/>
          <p:cNvGraphicFramePr/>
          <p:nvPr/>
        </p:nvGraphicFramePr>
        <p:xfrm>
          <a:off x="457200" y="1676401"/>
          <a:ext cx="82296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340" name="Title 4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algn="ctr"/>
            <a:r>
              <a:rPr lang="en-US" sz="4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WHOLE SPICES (Cont.)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garam%20masala%20phot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algn="ctr"/>
            <a:r>
              <a:rPr lang="en-US" sz="4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MACHINERY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0" y="1676400"/>
          <a:ext cx="8686800" cy="4454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garam%20masala%20phot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algn="ctr" eaLnBrk="1" hangingPunct="1"/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PACKING MACHINES</a:t>
            </a:r>
          </a:p>
        </p:txBody>
      </p:sp>
      <p:graphicFrame>
        <p:nvGraphicFramePr>
          <p:cNvPr id="13" name="Diagram 12"/>
          <p:cNvGraphicFramePr/>
          <p:nvPr/>
        </p:nvGraphicFramePr>
        <p:xfrm>
          <a:off x="457200" y="1760538"/>
          <a:ext cx="8229600" cy="4411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garam%20masala%20phot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pPr algn="ctr" eaLnBrk="1" hangingPunct="1"/>
            <a:r>
              <a:rPr lang="en-US" sz="4800" smtClean="0">
                <a:solidFill>
                  <a:schemeClr val="tx1"/>
                </a:solidFill>
              </a:rPr>
              <a:t>About Us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9325"/>
          </a:xfrm>
        </p:spPr>
        <p:txBody>
          <a:bodyPr/>
          <a:lstStyle/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We have traditional business of wholesale spices since the past 50 years &amp; now manufacturing of spices in India, operating successfully since the last 10 years.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  We are channel partners with some of the largest wholesale and retail chains of the country like Bharti-Walmart, Metro, Sahara Q-shop, Reliance Fresh, V-Mart, Save Max and Big Bazaar.</a:t>
            </a:r>
            <a:br>
              <a:rPr lang="en-US" sz="2000" smtClean="0">
                <a:latin typeface="Times New Roman" pitchFamily="18" charset="0"/>
                <a:cs typeface="Times New Roman" pitchFamily="18" charset="0"/>
              </a:rPr>
            </a:br>
            <a:endParaRPr lang="en-US" sz="2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Our company is supplying its products in modern trade organizations, in more than 9 states. We have received pleasing responses from all across.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Our company assures you the best customer satisfaction experience.</a:t>
            </a: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smtClean="0">
                <a:latin typeface="Times New Roman" pitchFamily="18" charset="0"/>
                <a:cs typeface="Times New Roman" pitchFamily="18" charset="0"/>
              </a:rPr>
            </a:br>
            <a:endParaRPr lang="en-US" sz="1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garam%20masala%20phot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77200" cy="838200"/>
          </a:xfrm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My Experience with (P) Label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457200" y="1719263"/>
          <a:ext cx="8229600" cy="4411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garam%20masala%20phot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algn="ctr" eaLnBrk="1" hangingPunct="1"/>
            <a:r>
              <a:rPr lang="en-US" sz="4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Tie-ups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500" smtClean="0"/>
              <a:t>	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1.Tie-up With Panataloon Retail India LTD. (All Over India)</a:t>
            </a:r>
            <a:br>
              <a:rPr lang="en-US" sz="20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2.Tie-up With Vishal Retail Ltd.(All Over India)</a:t>
            </a:r>
            <a:br>
              <a:rPr lang="en-US" sz="20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3.Tie-up With Bharti Wall Mart Cash &amp; Carry</a:t>
            </a:r>
            <a:br>
              <a:rPr lang="en-US" sz="20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4.Tie-up With Metro Cash &amp; Carry</a:t>
            </a:r>
            <a:br>
              <a:rPr lang="en-US" sz="20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5.Tie-up With Hariyali Kissan Bazar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    6.Tie-up With Big Apple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    7.Tie-up with Relaince Cash &amp; Carry.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    8.Tie-up with save max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    9. Tie-up with V-Mart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en-US" sz="2500" smtClean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en-US" sz="2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garam%20masala%20phot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algn="ctr" eaLnBrk="1" hangingPunct="1"/>
            <a:r>
              <a:rPr lang="en-US" sz="4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My Network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60538"/>
            <a:ext cx="8229600" cy="4411662"/>
          </a:xfrm>
        </p:spPr>
        <p:txBody>
          <a:bodyPr/>
          <a:lstStyle/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en-US" sz="2100" dirty="0" smtClean="0"/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Kolkatta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 Assam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 Bihar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 Ranchi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  Orissa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6.  Jammu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7.  Delhi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8.  Haryana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Punjab</a:t>
            </a:r>
            <a:r>
              <a:rPr lang="en-US" sz="2100" dirty="0" smtClean="0"/>
              <a:t/>
            </a:r>
            <a:br>
              <a:rPr lang="en-US" sz="2100" dirty="0" smtClean="0"/>
            </a:br>
            <a:endParaRPr lang="en-US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garam%20masala%20phot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8763000" cy="1295400"/>
          </a:xfrm>
        </p:spPr>
        <p:txBody>
          <a:bodyPr/>
          <a:lstStyle/>
          <a:p>
            <a:pPr eaLnBrk="1" hangingPunct="1"/>
            <a:r>
              <a:rPr lang="en-US" sz="4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NON FORMULATED SPICES</a:t>
            </a:r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smtClean="0">
                <a:latin typeface="Times New Roman" pitchFamily="18" charset="0"/>
                <a:cs typeface="Times New Roman" pitchFamily="18" charset="0"/>
              </a:rPr>
            </a:br>
            <a:endParaRPr lang="en-US" sz="480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0" y="1524000"/>
          <a:ext cx="8839200" cy="5334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garam%20masala%20phot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71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Diagram 6"/>
          <p:cNvGraphicFramePr/>
          <p:nvPr/>
        </p:nvGraphicFramePr>
        <p:xfrm>
          <a:off x="457200" y="1719263"/>
          <a:ext cx="7848600" cy="4986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220" name="Title 4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173162"/>
          </a:xfrm>
        </p:spPr>
        <p:txBody>
          <a:bodyPr/>
          <a:lstStyle/>
          <a:p>
            <a:pPr algn="ctr"/>
            <a:r>
              <a:rPr lang="en-US" sz="4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FORMULATED SPICES</a:t>
            </a:r>
          </a:p>
        </p:txBody>
      </p:sp>
      <p:sp>
        <p:nvSpPr>
          <p:cNvPr id="9221" name="Rectangle 3"/>
          <p:cNvSpPr txBox="1">
            <a:spLocks noChangeArrowheads="1"/>
          </p:cNvSpPr>
          <p:nvPr/>
        </p:nvSpPr>
        <p:spPr bwMode="auto">
          <a:xfrm>
            <a:off x="4343400" y="1752600"/>
            <a:ext cx="4267200" cy="483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garam%20masala%20phot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71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4267200" cy="4910137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endParaRPr lang="en-US" sz="2400" b="1" dirty="0" smtClean="0"/>
          </a:p>
          <a:p>
            <a:pPr eaLnBrk="1" hangingPunct="1">
              <a:buFont typeface="Wingdings" pitchFamily="2" charset="2"/>
              <a:buNone/>
            </a:pPr>
            <a:endParaRPr lang="en-US" sz="2400" b="1" dirty="0" smtClean="0"/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endParaRPr lang="en-US" sz="2100" dirty="0" smtClean="0"/>
          </a:p>
        </p:txBody>
      </p:sp>
      <p:sp>
        <p:nvSpPr>
          <p:cNvPr id="9220" name="Title 4"/>
          <p:cNvSpPr>
            <a:spLocks noGrp="1"/>
          </p:cNvSpPr>
          <p:nvPr>
            <p:ph type="title"/>
          </p:nvPr>
        </p:nvSpPr>
        <p:spPr>
          <a:xfrm>
            <a:off x="381000" y="0"/>
            <a:ext cx="8001000" cy="1905000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FORMULATED </a:t>
            </a:r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SPICES (Cont.)</a:t>
            </a:r>
            <a:endParaRPr lang="en-US" sz="4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762000" y="1981200"/>
          <a:ext cx="7848600" cy="4605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garam%20masala%20photo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71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4267200" cy="49101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400" b="1" smtClean="0"/>
          </a:p>
          <a:p>
            <a:pPr eaLnBrk="1" hangingPunct="1">
              <a:buFont typeface="Wingdings" pitchFamily="2" charset="2"/>
              <a:buChar char="Ø"/>
            </a:pPr>
            <a:endParaRPr lang="en-US" sz="2400" b="1" smtClean="0"/>
          </a:p>
          <a:p>
            <a:pPr eaLnBrk="1" hangingPunct="1">
              <a:buFont typeface="Wingdings" pitchFamily="2" charset="2"/>
              <a:buNone/>
            </a:pPr>
            <a:endParaRPr lang="en-US" sz="2400" b="1" smtClean="0"/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endParaRPr lang="en-US" sz="2100" smtClean="0"/>
          </a:p>
        </p:txBody>
      </p:sp>
      <p:sp>
        <p:nvSpPr>
          <p:cNvPr id="13316" name="Title 4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algn="ctr"/>
            <a:r>
              <a:rPr lang="en-US" sz="4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WHOLE SPICES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609600" y="1676400"/>
          <a:ext cx="8001000" cy="4986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207</TotalTime>
  <Words>286</Words>
  <Application>Microsoft Office PowerPoint</Application>
  <PresentationFormat>On-screen Show (4:3)</PresentationFormat>
  <Paragraphs>94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Network</vt:lpstr>
      <vt:lpstr>O S Food Pvt Ltd.</vt:lpstr>
      <vt:lpstr>About Us</vt:lpstr>
      <vt:lpstr>My Experience with (P) Label</vt:lpstr>
      <vt:lpstr>Tie-ups</vt:lpstr>
      <vt:lpstr>My Network</vt:lpstr>
      <vt:lpstr>NON FORMULATED SPICES </vt:lpstr>
      <vt:lpstr>FORMULATED SPICES</vt:lpstr>
      <vt:lpstr>FORMULATED SPICES (Cont.)</vt:lpstr>
      <vt:lpstr>WHOLE SPICES</vt:lpstr>
      <vt:lpstr>WHOLE SPICES (Cont.)</vt:lpstr>
      <vt:lpstr>MACHINERY</vt:lpstr>
      <vt:lpstr>PACKING MACHINES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RITESH</dc:creator>
  <cp:lastModifiedBy>dell</cp:lastModifiedBy>
  <cp:revision>69</cp:revision>
  <dcterms:created xsi:type="dcterms:W3CDTF">2009-11-05T17:15:27Z</dcterms:created>
  <dcterms:modified xsi:type="dcterms:W3CDTF">2014-07-25T12:28:02Z</dcterms:modified>
</cp:coreProperties>
</file>